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33737"/>
    <a:srgbClr val="A33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0"/>
    <p:restoredTop sz="94714"/>
  </p:normalViewPr>
  <p:slideViewPr>
    <p:cSldViewPr snapToGrid="0" snapToObjects="1">
      <p:cViewPr varScale="1">
        <p:scale>
          <a:sx n="82" d="100"/>
          <a:sy n="82" d="100"/>
        </p:scale>
        <p:origin x="2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F4199-DC04-9A43-A8DC-81C80E97071A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0AB3-0EEE-E241-898A-3288C3D5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0AB3-0EEE-E241-898A-3288C3D5CE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0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B57B-C415-D34D-B325-F5B0A742F422}" type="datetime1">
              <a:rPr lang="en-GB" smtClean="0"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A1F8-C753-4F4F-B57D-6B8064AEA238}" type="datetime1">
              <a:rPr lang="en-GB" smtClean="0"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0AF4-F02F-1C40-A331-5F93AFA00E6D}" type="datetime1">
              <a:rPr lang="en-GB" smtClean="0"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C7F1-CAFC-B04C-98FC-64329E029B80}" type="datetime1">
              <a:rPr lang="en-GB" smtClean="0"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89B9-06E4-2E41-AE42-A61B9ED1FD4F}" type="datetime1">
              <a:rPr lang="en-GB" smtClean="0"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3FD-6B14-ED49-B9CA-66A5C6CFBCC5}" type="datetime1">
              <a:rPr lang="en-GB" smtClean="0"/>
              <a:t>20/09/2016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3EC9-B6BA-C843-A055-B7B974EF2E2B}" type="datetime1">
              <a:rPr lang="en-GB" smtClean="0"/>
              <a:t>20/09/2016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212A-2389-2942-AA01-63CCFC94EABB}" type="datetime1">
              <a:rPr lang="en-GB" smtClean="0"/>
              <a:t>20/09/2016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6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415-8DF2-FF4E-AC65-948C051E031A}" type="datetime1">
              <a:rPr lang="en-GB" smtClean="0"/>
              <a:t>20/09/2016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A21-B2EE-694A-ADC7-CE320785CE01}" type="datetime1">
              <a:rPr lang="en-GB" smtClean="0"/>
              <a:t>20/09/2016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3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EB38-2148-DC49-9146-7A8F04C36438}" type="datetime1">
              <a:rPr lang="en-GB" smtClean="0"/>
              <a:t>20/09/2016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4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1081-0C47-2944-A2E0-6BFD6358DED8}" type="datetime1">
              <a:rPr lang="en-GB" smtClean="0"/>
              <a:t>20/09/2016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4B3ED-B51E-0046-8493-29C7DA7D0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2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7" y="6167354"/>
            <a:ext cx="10058400" cy="495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06" y="103158"/>
            <a:ext cx="2628900" cy="261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9" y="451945"/>
            <a:ext cx="1534416" cy="1552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2" y="3840504"/>
            <a:ext cx="10058400" cy="2411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55" y="392508"/>
            <a:ext cx="3807574" cy="4653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4859" y="2004848"/>
            <a:ext cx="4434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</a:rPr>
              <a:t>Anne Frank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www.storlann.co.uk</a:t>
            </a:r>
            <a:r>
              <a:rPr lang="en-US" dirty="0" smtClean="0">
                <a:solidFill>
                  <a:schemeClr val="bg1"/>
                </a:solidFill>
              </a:rPr>
              <a:t>/an-</a:t>
            </a:r>
            <a:r>
              <a:rPr lang="en-US" dirty="0" err="1" smtClean="0">
                <a:solidFill>
                  <a:schemeClr val="bg1"/>
                </a:solidFill>
              </a:rPr>
              <a:t>darna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cogadh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4859" y="3032615"/>
            <a:ext cx="4929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Beatha</a:t>
            </a:r>
            <a:r>
              <a:rPr lang="en-US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le </a:t>
            </a:r>
            <a:r>
              <a:rPr lang="en-US" sz="48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Buaidh</a:t>
            </a:r>
            <a:endParaRPr lang="en-US" sz="48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46" y="3123577"/>
            <a:ext cx="3394841" cy="3378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07" y="-11509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Creideamh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Iùdhach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(2/3)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1" y="1084660"/>
            <a:ext cx="7868934" cy="5397500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6400" dirty="0">
                <a:solidFill>
                  <a:srgbClr val="FFFFFF"/>
                </a:solidFill>
                <a:latin typeface="Sassoon Primary"/>
              </a:rPr>
              <a:t>’S ann an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seo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thug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Maois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Deich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Àitheantan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nuair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thàinig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e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nuas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à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Sinai. 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Chuir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e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h-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àitheantan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ann an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àite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sònraichte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ris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canar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Àirc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a’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Choimhcheangail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. 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Bidh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cuid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Iùdhaich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fhathast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a’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dèanamh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slighe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seo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.</a:t>
            </a:r>
          </a:p>
          <a:p>
            <a:pPr marL="285750" indent="-285750">
              <a:lnSpc>
                <a:spcPct val="120000"/>
              </a:lnSpc>
              <a:buBlip>
                <a:blip r:embed="rId4"/>
              </a:buBlip>
            </a:pPr>
            <a:r>
              <a:rPr lang="en-GB" sz="6400" dirty="0">
                <a:solidFill>
                  <a:srgbClr val="FFFFFF"/>
                </a:solidFill>
                <a:latin typeface="Sassoon Primary"/>
              </a:rPr>
              <a:t>’S ann ann an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sionagog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bhios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Iùdhaich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ag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adhradh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</a:p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6400" dirty="0" smtClean="0">
                <a:solidFill>
                  <a:srgbClr val="FFFFFF"/>
                </a:solidFill>
                <a:latin typeface="Sassoon Primary"/>
              </a:rPr>
              <a:t>’S 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e Shabbat an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latha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sònraichte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th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’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aig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smtClean="0">
                <a:solidFill>
                  <a:srgbClr val="FFFFFF"/>
                </a:solidFill>
                <a:latin typeface="Sassoon Primary"/>
              </a:rPr>
              <a:t>          h-</a:t>
            </a:r>
            <a:r>
              <a:rPr lang="en-GB" sz="6400" dirty="0" err="1" smtClean="0">
                <a:solidFill>
                  <a:srgbClr val="FFFFFF"/>
                </a:solidFill>
                <a:latin typeface="Sassoon Primary"/>
              </a:rPr>
              <a:t>Iùdhaich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6400" dirty="0">
                <a:solidFill>
                  <a:srgbClr val="FFFFFF"/>
                </a:solidFill>
                <a:latin typeface="Sassoon Primary"/>
              </a:rPr>
              <a:t>’S e Yom Kippur, Hanukkah, Pesach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agus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Rosh Hashanah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ceithir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de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cuirmean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as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cudromaiche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do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h-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Iùdhaich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22" y="478885"/>
            <a:ext cx="1875969" cy="2031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338" y="2989529"/>
            <a:ext cx="1961681" cy="919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57" y="4519639"/>
            <a:ext cx="2498746" cy="19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9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07" y="-11509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Creideamh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Iùdhach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(3/3)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46" y="3123577"/>
            <a:ext cx="3394841" cy="33784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1" y="1084660"/>
            <a:ext cx="7868934" cy="53975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4800" dirty="0">
                <a:solidFill>
                  <a:srgbClr val="FFFFFF"/>
                </a:solidFill>
                <a:latin typeface="Sassoon Primary"/>
              </a:rPr>
              <a:t>’S e an Torah an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leabhar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sònraichte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bhios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Iùdhaich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a’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leughadh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. 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Tha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a’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chiad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còig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leabhraichean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den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Bhìoball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anns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an Torah.</a:t>
            </a:r>
          </a:p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4800" dirty="0">
                <a:solidFill>
                  <a:srgbClr val="FFFFFF"/>
                </a:solidFill>
                <a:latin typeface="Sassoon Primary"/>
              </a:rPr>
              <a:t>’S ann ann an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Eabhrais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tha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an Torah air a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sgrìobhadh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. 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Bidh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iad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a’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leughadh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bhon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taobh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dheas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chun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an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taoibh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chlì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. 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Bidh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Iùdhaich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a’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cleachdadh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Yad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nuair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bhios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iad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a’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leughadh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às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an Torah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gus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nach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bi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iad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a’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suathadh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sa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phàipear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Tha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Rionnag Dhaibhidh a’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comharrachadh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na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coimhearsnachd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Iùdhaich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agus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chaidh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ainmeachadh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air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Rìgh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Dhaibhidh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. 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Chithear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an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comharra</a:t>
            </a:r>
            <a:r>
              <a:rPr lang="en-GB" sz="4800" dirty="0">
                <a:solidFill>
                  <a:srgbClr val="FFFFFF"/>
                </a:solidFill>
                <a:latin typeface="Sassoon Primary"/>
              </a:rPr>
              <a:t> ann an </a:t>
            </a:r>
            <a:r>
              <a:rPr lang="en-GB" sz="4800" dirty="0" err="1">
                <a:solidFill>
                  <a:srgbClr val="FFFFFF"/>
                </a:solidFill>
                <a:latin typeface="Sassoon Primary"/>
              </a:rPr>
              <a:t>sionagogan</a:t>
            </a:r>
            <a:r>
              <a:rPr lang="en-GB" sz="3600" dirty="0">
                <a:latin typeface="Sassoon Primary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61" y="2273886"/>
            <a:ext cx="2325892" cy="1778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56" y="370291"/>
            <a:ext cx="2579126" cy="1788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20" y="4376721"/>
            <a:ext cx="1929374" cy="21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6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01" y="300505"/>
            <a:ext cx="10515600" cy="1325563"/>
          </a:xfrm>
        </p:spPr>
        <p:txBody>
          <a:bodyPr/>
          <a:lstStyle/>
          <a:p>
            <a:r>
              <a:rPr lang="en-GB" dirty="0" err="1" smtClean="0">
                <a:solidFill>
                  <a:srgbClr val="A33637"/>
                </a:solidFill>
                <a:latin typeface="Sassoon Primary" panose="020B0503020103030203" pitchFamily="34" charset="0"/>
              </a:rPr>
              <a:t>Cò</a:t>
            </a:r>
            <a:r>
              <a:rPr lang="en-GB" dirty="0" smtClean="0">
                <a:solidFill>
                  <a:srgbClr val="A33637"/>
                </a:solidFill>
                <a:latin typeface="Sassoon Primary" panose="020B0503020103030203" pitchFamily="34" charset="0"/>
              </a:rPr>
              <a:t> </a:t>
            </a:r>
            <a:r>
              <a:rPr lang="en-GB" dirty="0" err="1" smtClean="0">
                <a:solidFill>
                  <a:srgbClr val="A33637"/>
                </a:solidFill>
                <a:latin typeface="Sassoon Primary" panose="020B0503020103030203" pitchFamily="34" charset="0"/>
              </a:rPr>
              <a:t>bh</a:t>
            </a:r>
            <a:r>
              <a:rPr lang="en-GB" dirty="0" smtClean="0">
                <a:solidFill>
                  <a:srgbClr val="A33637"/>
                </a:solidFill>
                <a:latin typeface="Sassoon Primary" panose="020B0503020103030203" pitchFamily="34" charset="0"/>
              </a:rPr>
              <a:t>’ ann an Anne Frank? </a:t>
            </a:r>
            <a:r>
              <a:rPr lang="en-GB" dirty="0" smtClean="0">
                <a:latin typeface="Sassoon Primary" panose="020B0503020103030203" pitchFamily="34" charset="0"/>
              </a:rPr>
              <a:t/>
            </a:r>
            <a:br>
              <a:rPr lang="en-GB" dirty="0" smtClean="0">
                <a:latin typeface="Sassoon Primary" panose="020B050302010303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16" y="1213615"/>
            <a:ext cx="7664669" cy="4943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Sassoon Primary"/>
              </a:rPr>
              <a:t>Ged </a:t>
            </a:r>
            <a:r>
              <a:rPr lang="en-GB" dirty="0" err="1" smtClean="0">
                <a:latin typeface="Sassoon Primary"/>
              </a:rPr>
              <a:t>nach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robh</a:t>
            </a:r>
            <a:r>
              <a:rPr lang="en-GB" dirty="0" smtClean="0">
                <a:latin typeface="Sassoon Primary"/>
              </a:rPr>
              <a:t> Anne Frank ach 16 </a:t>
            </a:r>
            <a:r>
              <a:rPr lang="en-GB" dirty="0" err="1" smtClean="0">
                <a:latin typeface="Sassoon Primary"/>
              </a:rPr>
              <a:t>bliadhna</a:t>
            </a:r>
            <a:r>
              <a:rPr lang="en-GB" dirty="0" smtClean="0">
                <a:latin typeface="Sassoon Primary"/>
              </a:rPr>
              <a:t> a </a:t>
            </a:r>
            <a:r>
              <a:rPr lang="en-GB" dirty="0" err="1" smtClean="0">
                <a:latin typeface="Sassoon Primary"/>
              </a:rPr>
              <a:t>dh’aois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nuair</a:t>
            </a:r>
            <a:r>
              <a:rPr lang="en-GB" dirty="0" smtClean="0">
                <a:latin typeface="Sassoon Primary"/>
              </a:rPr>
              <a:t> a </a:t>
            </a:r>
            <a:r>
              <a:rPr lang="en-GB" dirty="0" err="1" smtClean="0">
                <a:latin typeface="Sassoon Primary"/>
              </a:rPr>
              <a:t>chaochail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i</a:t>
            </a:r>
            <a:r>
              <a:rPr lang="en-GB" dirty="0" smtClean="0">
                <a:latin typeface="Sassoon Primary"/>
              </a:rPr>
              <a:t>, </a:t>
            </a:r>
            <a:r>
              <a:rPr lang="en-GB" dirty="0" err="1" smtClean="0">
                <a:latin typeface="Sassoon Primary"/>
              </a:rPr>
              <a:t>dh’fhàg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i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buaidh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mhòr</a:t>
            </a:r>
            <a:r>
              <a:rPr lang="en-GB" dirty="0" smtClean="0">
                <a:latin typeface="Sassoon Primary"/>
              </a:rPr>
              <a:t> air an t-</a:t>
            </a:r>
            <a:r>
              <a:rPr lang="en-GB" dirty="0" err="1" smtClean="0">
                <a:latin typeface="Sassoon Primary"/>
              </a:rPr>
              <a:t>saoghal</a:t>
            </a:r>
            <a:r>
              <a:rPr lang="en-GB" dirty="0" smtClean="0">
                <a:latin typeface="Sassoon Primary"/>
              </a:rPr>
              <a:t> le </a:t>
            </a:r>
            <a:r>
              <a:rPr lang="en-GB" dirty="0" err="1" smtClean="0">
                <a:latin typeface="Sassoon Primary"/>
              </a:rPr>
              <a:t>sgrìobhaidhean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na</a:t>
            </a:r>
            <a:r>
              <a:rPr lang="en-GB" dirty="0" smtClean="0">
                <a:latin typeface="Sassoon Primary"/>
              </a:rPr>
              <a:t> leabhar-latha.  </a:t>
            </a:r>
          </a:p>
          <a:p>
            <a:pPr marL="0" indent="0">
              <a:buNone/>
            </a:pPr>
            <a:r>
              <a:rPr lang="en-GB" dirty="0" err="1" smtClean="0">
                <a:latin typeface="Sassoon Primary"/>
              </a:rPr>
              <a:t>Sgrìobh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i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leabhar-latha</a:t>
            </a:r>
            <a:r>
              <a:rPr lang="en-GB" dirty="0" smtClean="0">
                <a:latin typeface="Sassoon Primary"/>
              </a:rPr>
              <a:t> fad </a:t>
            </a:r>
            <a:r>
              <a:rPr lang="en-GB" dirty="0" err="1" smtClean="0">
                <a:latin typeface="Sassoon Primary"/>
              </a:rPr>
              <a:t>còrr</a:t>
            </a:r>
            <a:r>
              <a:rPr lang="en-GB" dirty="0" smtClean="0">
                <a:latin typeface="Sassoon Primary"/>
              </a:rPr>
              <a:t> air </a:t>
            </a:r>
            <a:r>
              <a:rPr lang="en-GB" dirty="0" err="1" smtClean="0">
                <a:latin typeface="Sassoon Primary"/>
              </a:rPr>
              <a:t>dà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bhliadhna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nuair</a:t>
            </a:r>
            <a:r>
              <a:rPr lang="en-GB" dirty="0" smtClean="0">
                <a:latin typeface="Sassoon Primary"/>
              </a:rPr>
              <a:t> a </a:t>
            </a:r>
            <a:r>
              <a:rPr lang="en-GB" dirty="0" err="1" smtClean="0">
                <a:latin typeface="Sassoon Primary"/>
              </a:rPr>
              <a:t>bha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i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fhèin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agus</a:t>
            </a:r>
            <a:r>
              <a:rPr lang="en-GB" dirty="0" smtClean="0">
                <a:latin typeface="Sassoon Primary"/>
              </a:rPr>
              <a:t> a </a:t>
            </a:r>
            <a:r>
              <a:rPr lang="en-GB" dirty="0" err="1" smtClean="0">
                <a:latin typeface="Sassoon Primary"/>
              </a:rPr>
              <a:t>teaghlach</a:t>
            </a:r>
            <a:r>
              <a:rPr lang="en-GB" dirty="0" smtClean="0">
                <a:latin typeface="Sassoon Primary"/>
              </a:rPr>
              <a:t> air </a:t>
            </a:r>
            <a:r>
              <a:rPr lang="en-GB" dirty="0" err="1" smtClean="0">
                <a:latin typeface="Sassoon Primary"/>
              </a:rPr>
              <a:t>falach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bho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na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feachdan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Nadsaidheach</a:t>
            </a:r>
            <a:r>
              <a:rPr lang="en-GB" dirty="0" smtClean="0">
                <a:latin typeface="Sassoon Primary"/>
              </a:rPr>
              <a:t> ann an Amsterdam.  </a:t>
            </a:r>
          </a:p>
          <a:p>
            <a:pPr marL="0" indent="0">
              <a:buNone/>
            </a:pPr>
            <a:r>
              <a:rPr lang="en-GB" dirty="0" err="1" smtClean="0">
                <a:latin typeface="Sassoon Primary"/>
              </a:rPr>
              <a:t>Chaidh</a:t>
            </a:r>
            <a:r>
              <a:rPr lang="en-GB" dirty="0" smtClean="0">
                <a:latin typeface="Sassoon Primary"/>
              </a:rPr>
              <a:t> an </a:t>
            </a:r>
            <a:r>
              <a:rPr lang="en-GB" dirty="0" err="1" smtClean="0">
                <a:latin typeface="Sassoon Primary"/>
              </a:rPr>
              <a:t>leabhar-latha</a:t>
            </a:r>
            <a:r>
              <a:rPr lang="en-GB" dirty="0" smtClean="0">
                <a:latin typeface="Sassoon Primary"/>
              </a:rPr>
              <a:t> sin </a:t>
            </a:r>
            <a:r>
              <a:rPr lang="en-GB" dirty="0" err="1" smtClean="0">
                <a:latin typeface="Sassoon Primary"/>
              </a:rPr>
              <a:t>fhoillseachadh</a:t>
            </a:r>
            <a:r>
              <a:rPr lang="en-GB" dirty="0" smtClean="0">
                <a:latin typeface="Sassoon Primary"/>
              </a:rPr>
              <a:t> an </a:t>
            </a:r>
            <a:r>
              <a:rPr lang="en-GB" dirty="0" err="1" smtClean="0">
                <a:latin typeface="Sassoon Primary"/>
              </a:rPr>
              <a:t>dèidh</a:t>
            </a:r>
            <a:r>
              <a:rPr lang="en-GB" dirty="0" smtClean="0">
                <a:latin typeface="Sassoon Primary"/>
              </a:rPr>
              <a:t> a </a:t>
            </a:r>
            <a:r>
              <a:rPr lang="en-GB" dirty="0" err="1" smtClean="0">
                <a:latin typeface="Sassoon Primary"/>
              </a:rPr>
              <a:t>bàis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agus</a:t>
            </a:r>
            <a:r>
              <a:rPr lang="en-GB" dirty="0" smtClean="0">
                <a:latin typeface="Sassoon Primary"/>
              </a:rPr>
              <a:t> thug e </a:t>
            </a:r>
            <a:r>
              <a:rPr lang="en-GB" dirty="0" err="1" smtClean="0">
                <a:latin typeface="Sassoon Primary"/>
              </a:rPr>
              <a:t>sealladh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dhan</a:t>
            </a:r>
            <a:r>
              <a:rPr lang="en-GB" dirty="0" smtClean="0">
                <a:latin typeface="Sassoon Primary"/>
              </a:rPr>
              <a:t> t-</a:t>
            </a:r>
            <a:r>
              <a:rPr lang="en-GB" dirty="0" err="1" smtClean="0">
                <a:latin typeface="Sassoon Primary"/>
              </a:rPr>
              <a:t>saoghal</a:t>
            </a:r>
            <a:r>
              <a:rPr lang="en-GB" dirty="0" smtClean="0">
                <a:latin typeface="Sassoon Primary"/>
              </a:rPr>
              <a:t> air </a:t>
            </a:r>
            <a:r>
              <a:rPr lang="en-GB" dirty="0" err="1" smtClean="0">
                <a:latin typeface="Sassoon Primary"/>
              </a:rPr>
              <a:t>cò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ris</a:t>
            </a:r>
            <a:r>
              <a:rPr lang="en-GB" dirty="0" smtClean="0">
                <a:latin typeface="Sassoon Primary"/>
              </a:rPr>
              <a:t> a </a:t>
            </a:r>
            <a:r>
              <a:rPr lang="en-GB" dirty="0" err="1" smtClean="0">
                <a:latin typeface="Sassoon Primary"/>
              </a:rPr>
              <a:t>bha</a:t>
            </a:r>
            <a:r>
              <a:rPr lang="en-GB" dirty="0" smtClean="0">
                <a:latin typeface="Sassoon Primary"/>
              </a:rPr>
              <a:t> e </a:t>
            </a:r>
            <a:r>
              <a:rPr lang="en-GB" dirty="0" err="1" smtClean="0">
                <a:latin typeface="Sassoon Primary"/>
              </a:rPr>
              <a:t>coltach</a:t>
            </a:r>
            <a:r>
              <a:rPr lang="en-GB" dirty="0" smtClean="0">
                <a:latin typeface="Sassoon Primary"/>
              </a:rPr>
              <a:t> a </a:t>
            </a:r>
            <a:r>
              <a:rPr lang="en-GB" dirty="0" err="1" smtClean="0">
                <a:latin typeface="Sassoon Primary"/>
              </a:rPr>
              <a:t>bhith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fo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eagal</a:t>
            </a:r>
            <a:r>
              <a:rPr lang="en-GB" dirty="0" smtClean="0">
                <a:latin typeface="Sassoon Primary"/>
              </a:rPr>
              <a:t> do </a:t>
            </a:r>
            <a:r>
              <a:rPr lang="en-GB" dirty="0" err="1" smtClean="0">
                <a:latin typeface="Sassoon Primary"/>
              </a:rPr>
              <a:t>bheatha</a:t>
            </a:r>
            <a:r>
              <a:rPr lang="en-GB" dirty="0" smtClean="0">
                <a:latin typeface="Sassoon Primary"/>
              </a:rPr>
              <a:t> fad </a:t>
            </a:r>
            <a:r>
              <a:rPr lang="en-GB" dirty="0" err="1" smtClean="0">
                <a:latin typeface="Sassoon Primary"/>
              </a:rPr>
              <a:t>dà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err="1" smtClean="0">
                <a:latin typeface="Sassoon Primary"/>
              </a:rPr>
              <a:t>bhliadhna</a:t>
            </a:r>
            <a:r>
              <a:rPr lang="en-GB" dirty="0" smtClean="0">
                <a:latin typeface="Sassoon Primary"/>
              </a:rPr>
              <a:t>.  </a:t>
            </a:r>
          </a:p>
          <a:p>
            <a:pPr marL="0" indent="0">
              <a:buNone/>
            </a:pPr>
            <a:r>
              <a:rPr lang="en-GB" dirty="0" err="1" smtClean="0">
                <a:latin typeface="Sassoon Primary"/>
              </a:rPr>
              <a:t>Chaochaill</a:t>
            </a:r>
            <a:r>
              <a:rPr lang="en-GB" dirty="0" smtClean="0">
                <a:latin typeface="Sassoon Primary"/>
              </a:rPr>
              <a:t> </a:t>
            </a:r>
            <a:r>
              <a:rPr lang="en-GB" dirty="0" smtClean="0">
                <a:latin typeface="Sassoon Primary"/>
              </a:rPr>
              <a:t>Anne Frank </a:t>
            </a:r>
            <a:r>
              <a:rPr lang="en-GB" dirty="0" smtClean="0">
                <a:latin typeface="Sassoon Primary"/>
              </a:rPr>
              <a:t>ann an campa-cogaidh ann an 1945.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658">
            <a:off x="8757598" y="6037635"/>
            <a:ext cx="2842361" cy="6814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99" y="6061469"/>
            <a:ext cx="582740" cy="589761"/>
          </a:xfrm>
          <a:prstGeom prst="rect">
            <a:avLst/>
          </a:prstGeom>
        </p:spPr>
      </p:pic>
      <p:pic>
        <p:nvPicPr>
          <p:cNvPr id="1026" name="Picture 2" descr="mage result for anne fra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475" y="431273"/>
            <a:ext cx="2635064" cy="4269907"/>
          </a:xfrm>
          <a:prstGeom prst="rect">
            <a:avLst/>
          </a:prstGeom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ile:Anne frank memorial bergen bels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94" y="3163257"/>
            <a:ext cx="1929305" cy="25724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69653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66" y="300505"/>
            <a:ext cx="10515600" cy="1325563"/>
          </a:xfrm>
        </p:spPr>
        <p:txBody>
          <a:bodyPr/>
          <a:lstStyle/>
          <a:p>
            <a:r>
              <a:rPr lang="en-GB" dirty="0" err="1" smtClean="0">
                <a:solidFill>
                  <a:srgbClr val="A33637"/>
                </a:solidFill>
                <a:latin typeface="Sassoon Primary" panose="020B0503020103030203" pitchFamily="34" charset="0"/>
              </a:rPr>
              <a:t>Leabhar-latha</a:t>
            </a:r>
            <a:r>
              <a:rPr lang="en-GB" dirty="0" smtClean="0">
                <a:latin typeface="Sassoon Primary" panose="020B0503020103030203" pitchFamily="34" charset="0"/>
              </a:rPr>
              <a:t/>
            </a:r>
            <a:br>
              <a:rPr lang="en-GB" dirty="0" smtClean="0">
                <a:latin typeface="Sassoon Primary" panose="020B050302010303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16" y="1213615"/>
            <a:ext cx="7664669" cy="56006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sz="1900" dirty="0" err="1">
                <a:latin typeface="Sassoon Primary"/>
              </a:rPr>
              <a:t>Fhuair</a:t>
            </a:r>
            <a:r>
              <a:rPr lang="en-GB" sz="1900" dirty="0">
                <a:latin typeface="Sassoon Primary"/>
              </a:rPr>
              <a:t> Anne Frank </a:t>
            </a:r>
            <a:r>
              <a:rPr lang="en-GB" sz="1900" dirty="0" err="1">
                <a:latin typeface="Sassoon Primary"/>
              </a:rPr>
              <a:t>leabhar-latha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bho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smtClean="0">
                <a:latin typeface="Sassoon Primary"/>
              </a:rPr>
              <a:t>h-</a:t>
            </a:r>
            <a:r>
              <a:rPr lang="en-GB" sz="1900" dirty="0" err="1" smtClean="0">
                <a:latin typeface="Sassoon Primary"/>
              </a:rPr>
              <a:t>athair</a:t>
            </a:r>
            <a:r>
              <a:rPr lang="en-GB" sz="1900" dirty="0" smtClean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airson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cò</a:t>
            </a:r>
            <a:r>
              <a:rPr lang="en-GB" sz="1900" dirty="0">
                <a:latin typeface="Sassoon Primary"/>
              </a:rPr>
              <a:t>-la </a:t>
            </a:r>
            <a:r>
              <a:rPr lang="en-GB" sz="1900" dirty="0" err="1">
                <a:latin typeface="Sassoon Primary"/>
              </a:rPr>
              <a:t>breith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nuair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bha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13 </a:t>
            </a:r>
            <a:r>
              <a:rPr lang="en-GB" sz="1900" dirty="0" err="1">
                <a:latin typeface="Sassoon Primary"/>
              </a:rPr>
              <a:t>bliadhna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dh’aois</a:t>
            </a:r>
            <a:r>
              <a:rPr lang="en-GB" sz="1900" dirty="0">
                <a:latin typeface="Sassoon Primary"/>
              </a:rPr>
              <a:t>. </a:t>
            </a:r>
            <a:r>
              <a:rPr lang="en-GB" sz="1900" dirty="0" err="1" smtClean="0">
                <a:latin typeface="Sassoon Primary"/>
              </a:rPr>
              <a:t>Thòisich</a:t>
            </a:r>
            <a:r>
              <a:rPr lang="en-GB" sz="1900" dirty="0" smtClean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air </a:t>
            </a:r>
            <a:r>
              <a:rPr lang="en-GB" sz="1900" dirty="0" err="1">
                <a:latin typeface="Sassoon Primary"/>
              </a:rPr>
              <a:t>sgrìobhadh</a:t>
            </a:r>
            <a:r>
              <a:rPr lang="en-GB" sz="1900" dirty="0">
                <a:latin typeface="Sassoon Primary"/>
              </a:rPr>
              <a:t> ann </a:t>
            </a:r>
            <a:r>
              <a:rPr lang="en-GB" sz="1900" dirty="0" err="1">
                <a:latin typeface="Sassoon Primary"/>
              </a:rPr>
              <a:t>cho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luath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agus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fhuair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e.  </a:t>
            </a:r>
            <a:endParaRPr lang="en-GB" sz="1900" dirty="0" smtClean="0">
              <a:latin typeface="Sassoon Primary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sz="1900" dirty="0" err="1" smtClean="0">
                <a:latin typeface="Sassoon Primary"/>
              </a:rPr>
              <a:t>Dh’inns</a:t>
            </a:r>
            <a:r>
              <a:rPr lang="en-GB" sz="1900" dirty="0" smtClean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cò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ris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bha</a:t>
            </a:r>
            <a:r>
              <a:rPr lang="en-GB" sz="1900" dirty="0">
                <a:latin typeface="Sassoon Primary"/>
              </a:rPr>
              <a:t> an </a:t>
            </a:r>
            <a:r>
              <a:rPr lang="en-GB" sz="1900" dirty="0" err="1">
                <a:latin typeface="Sassoon Primary"/>
              </a:rPr>
              <a:t>teaghlach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aice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coltach</a:t>
            </a:r>
            <a:r>
              <a:rPr lang="en-GB" sz="1900" dirty="0">
                <a:latin typeface="Sassoon Primary"/>
              </a:rPr>
              <a:t>.  Thug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iomradh</a:t>
            </a:r>
            <a:r>
              <a:rPr lang="en-GB" sz="1900" dirty="0">
                <a:latin typeface="Sassoon Primary"/>
              </a:rPr>
              <a:t> air mar a </a:t>
            </a:r>
            <a:r>
              <a:rPr lang="en-GB" sz="1900" dirty="0" err="1">
                <a:latin typeface="Sassoon Primary"/>
              </a:rPr>
              <a:t>dh’atharraich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cùisean</a:t>
            </a:r>
            <a:r>
              <a:rPr lang="en-GB" sz="1900" dirty="0">
                <a:latin typeface="Sassoon Primary"/>
              </a:rPr>
              <a:t> an </a:t>
            </a:r>
            <a:r>
              <a:rPr lang="en-GB" sz="1900" dirty="0" err="1">
                <a:latin typeface="Sassoon Primary"/>
              </a:rPr>
              <a:t>dèidh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dha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Nadsaidhean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smachd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fhaighinn</a:t>
            </a:r>
            <a:r>
              <a:rPr lang="en-GB" sz="1900" dirty="0">
                <a:latin typeface="Sassoon Primary"/>
              </a:rPr>
              <a:t> air an </a:t>
            </a:r>
            <a:r>
              <a:rPr lang="en-GB" sz="1900" dirty="0" err="1">
                <a:latin typeface="Sassoon Primary"/>
              </a:rPr>
              <a:t>dùthaich</a:t>
            </a:r>
            <a:r>
              <a:rPr lang="en-GB" sz="1900" dirty="0">
                <a:latin typeface="Sassoon Primary"/>
              </a:rPr>
              <a:t>.  </a:t>
            </a:r>
            <a:endParaRPr lang="en-GB" sz="1900" dirty="0" smtClean="0">
              <a:latin typeface="Sassoon Primary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sz="1900" dirty="0" err="1" smtClean="0">
                <a:latin typeface="Sassoon Primary"/>
              </a:rPr>
              <a:t>Dh’inns</a:t>
            </a:r>
            <a:r>
              <a:rPr lang="en-GB" sz="1900" dirty="0" smtClean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gu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mionaideach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cò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ris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bha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beatha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coltach</a:t>
            </a:r>
            <a:r>
              <a:rPr lang="en-GB" sz="1900" dirty="0">
                <a:latin typeface="Sassoon Primary"/>
              </a:rPr>
              <a:t>.  Cha </a:t>
            </a:r>
            <a:r>
              <a:rPr lang="en-GB" sz="1900" dirty="0" err="1">
                <a:latin typeface="Sassoon Primary"/>
              </a:rPr>
              <a:t>robh</a:t>
            </a:r>
            <a:r>
              <a:rPr lang="en-GB" sz="1900" dirty="0">
                <a:latin typeface="Sassoon Primary"/>
              </a:rPr>
              <a:t> Anne </a:t>
            </a:r>
            <a:r>
              <a:rPr lang="en-GB" sz="1900" dirty="0" err="1">
                <a:latin typeface="Sassoon Primary"/>
              </a:rPr>
              <a:t>airson</a:t>
            </a:r>
            <a:r>
              <a:rPr lang="en-GB" sz="1900" dirty="0">
                <a:latin typeface="Sassoon Primary"/>
              </a:rPr>
              <a:t> gun </a:t>
            </a:r>
            <a:r>
              <a:rPr lang="en-GB" sz="1900" dirty="0" err="1">
                <a:latin typeface="Sassoon Primary"/>
              </a:rPr>
              <a:t>leughadh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duine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eile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bha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air a </a:t>
            </a:r>
            <a:r>
              <a:rPr lang="en-GB" sz="1900" dirty="0" err="1">
                <a:latin typeface="Sassoon Primary"/>
              </a:rPr>
              <a:t>sgrìobhadh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gus</a:t>
            </a:r>
            <a:r>
              <a:rPr lang="en-GB" sz="1900" dirty="0">
                <a:latin typeface="Sassoon Primary"/>
              </a:rPr>
              <a:t> an </a:t>
            </a:r>
            <a:r>
              <a:rPr lang="en-GB" sz="1900" dirty="0" err="1">
                <a:latin typeface="Sassoon Primary"/>
              </a:rPr>
              <a:t>cuala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aithris</a:t>
            </a:r>
            <a:r>
              <a:rPr lang="en-GB" sz="1900" dirty="0">
                <a:latin typeface="Sassoon Primary"/>
              </a:rPr>
              <a:t> air an </a:t>
            </a:r>
            <a:r>
              <a:rPr lang="en-GB" sz="1900" dirty="0" err="1">
                <a:latin typeface="Sassoon Primary"/>
              </a:rPr>
              <a:t>rèidio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aon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latha</a:t>
            </a:r>
            <a:r>
              <a:rPr lang="en-GB" sz="1900" dirty="0">
                <a:latin typeface="Sassoon Primary"/>
              </a:rPr>
              <a:t>.  </a:t>
            </a:r>
            <a:endParaRPr lang="en-GB" sz="1900" dirty="0" smtClean="0">
              <a:latin typeface="Sassoon Primary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GB" sz="1900" dirty="0" err="1" smtClean="0">
                <a:latin typeface="Sassoon Primary"/>
              </a:rPr>
              <a:t>Bha</a:t>
            </a:r>
            <a:r>
              <a:rPr lang="en-GB" sz="1900" dirty="0" smtClean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prògram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rèidio</a:t>
            </a:r>
            <a:r>
              <a:rPr lang="en-GB" sz="1900" dirty="0">
                <a:latin typeface="Sassoon Primary"/>
              </a:rPr>
              <a:t> ag </a:t>
            </a:r>
            <a:r>
              <a:rPr lang="en-GB" sz="1900" dirty="0" err="1">
                <a:latin typeface="Sassoon Primary"/>
              </a:rPr>
              <a:t>iarraidh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chunntasan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pearsanta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dhen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chogadh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dheidheadh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chlàradh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nuair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bha</a:t>
            </a:r>
            <a:r>
              <a:rPr lang="en-GB" sz="1900" dirty="0">
                <a:latin typeface="Sassoon Primary"/>
              </a:rPr>
              <a:t> an </a:t>
            </a:r>
            <a:r>
              <a:rPr lang="en-GB" sz="1900" dirty="0" err="1">
                <a:latin typeface="Sassoon Primary"/>
              </a:rPr>
              <a:t>cogadh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seachad</a:t>
            </a:r>
            <a:r>
              <a:rPr lang="en-GB" sz="1900" dirty="0">
                <a:latin typeface="Sassoon Primary"/>
              </a:rPr>
              <a:t>.  </a:t>
            </a:r>
            <a:r>
              <a:rPr lang="en-GB" sz="1900" dirty="0" err="1">
                <a:latin typeface="Sassoon Primary"/>
              </a:rPr>
              <a:t>Thòisich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air </a:t>
            </a:r>
            <a:r>
              <a:rPr lang="en-GB" sz="1900" dirty="0" err="1">
                <a:latin typeface="Sassoon Primary"/>
              </a:rPr>
              <a:t>na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sgrìobh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dheasachadh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gus</a:t>
            </a:r>
            <a:r>
              <a:rPr lang="en-GB" sz="1900" dirty="0">
                <a:latin typeface="Sassoon Primary"/>
              </a:rPr>
              <a:t> am b’ </a:t>
            </a:r>
            <a:r>
              <a:rPr lang="en-GB" sz="1900" dirty="0" err="1">
                <a:latin typeface="Sassoon Primary"/>
              </a:rPr>
              <a:t>urrainn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dhi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sgrìobh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chur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chun</a:t>
            </a:r>
            <a:r>
              <a:rPr lang="en-GB" sz="1900" dirty="0">
                <a:latin typeface="Sassoon Primary"/>
              </a:rPr>
              <a:t> an </a:t>
            </a:r>
            <a:r>
              <a:rPr lang="en-GB" sz="1900" dirty="0" err="1">
                <a:latin typeface="Sassoon Primary"/>
              </a:rPr>
              <a:t>rèidio</a:t>
            </a:r>
            <a:r>
              <a:rPr lang="en-GB" sz="1900" dirty="0">
                <a:latin typeface="Sassoon Primary"/>
              </a:rPr>
              <a:t>.</a:t>
            </a:r>
          </a:p>
          <a:p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www.storlann.co.uk</a:t>
            </a:r>
            <a:r>
              <a:rPr lang="en-US" dirty="0" smtClean="0">
                <a:solidFill>
                  <a:schemeClr val="tx1"/>
                </a:solidFill>
              </a:rPr>
              <a:t>/an-</a:t>
            </a:r>
            <a:r>
              <a:rPr lang="en-US" dirty="0" err="1" smtClean="0">
                <a:solidFill>
                  <a:schemeClr val="tx1"/>
                </a:solidFill>
              </a:rPr>
              <a:t>darna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cogadh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658">
            <a:off x="8757598" y="6037635"/>
            <a:ext cx="2842361" cy="6814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99" y="6061469"/>
            <a:ext cx="582740" cy="589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64986"/>
            <a:ext cx="3984207" cy="2161801"/>
          </a:xfrm>
          <a:prstGeom prst="rect">
            <a:avLst/>
          </a:prstGeom>
        </p:spPr>
      </p:pic>
      <p:pic>
        <p:nvPicPr>
          <p:cNvPr id="2050" name="Picture 2" descr="mage result for anne frank wri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319" y="3429000"/>
            <a:ext cx="2739376" cy="1840518"/>
          </a:xfrm>
          <a:prstGeom prst="rect">
            <a:avLst/>
          </a:prstGeom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77429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66" y="300505"/>
            <a:ext cx="7562734" cy="1381150"/>
          </a:xfrm>
        </p:spPr>
        <p:txBody>
          <a:bodyPr/>
          <a:lstStyle/>
          <a:p>
            <a:r>
              <a:rPr lang="en-GB" dirty="0">
                <a:solidFill>
                  <a:srgbClr val="A33637"/>
                </a:solidFill>
                <a:latin typeface="Sassoon Primary" panose="020B0503020103030203" pitchFamily="34" charset="0"/>
              </a:rPr>
              <a:t>A’ </a:t>
            </a:r>
            <a:r>
              <a:rPr lang="en-GB" dirty="0" err="1">
                <a:solidFill>
                  <a:srgbClr val="A33637"/>
                </a:solidFill>
                <a:latin typeface="Sassoon Primary" panose="020B0503020103030203" pitchFamily="34" charset="0"/>
              </a:rPr>
              <a:t>Ghearmailt</a:t>
            </a:r>
            <a:r>
              <a:rPr lang="en-GB" dirty="0" smtClean="0">
                <a:latin typeface="Sassoon Primary" panose="020B0503020103030203" pitchFamily="34" charset="0"/>
              </a:rPr>
              <a:t/>
            </a:r>
            <a:br>
              <a:rPr lang="en-GB" dirty="0" smtClean="0">
                <a:latin typeface="Sassoon Primary" panose="020B050302010303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94" y="1095918"/>
            <a:ext cx="7664669" cy="56006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Font typeface="Arial" charset="0"/>
              <a:buNone/>
            </a:pPr>
            <a:r>
              <a:rPr lang="en-GB" sz="1900" dirty="0">
                <a:latin typeface="Sassoon Primary"/>
              </a:rPr>
              <a:t>B’ ann </a:t>
            </a:r>
            <a:r>
              <a:rPr lang="en-GB" sz="1900" dirty="0" err="1">
                <a:latin typeface="Sassoon Primary"/>
              </a:rPr>
              <a:t>anns</a:t>
            </a:r>
            <a:r>
              <a:rPr lang="en-GB" sz="1900" dirty="0">
                <a:latin typeface="Sassoon Primary"/>
              </a:rPr>
              <a:t> a’ Ghearmailt a </a:t>
            </a:r>
            <a:r>
              <a:rPr lang="en-GB" sz="1900" dirty="0" err="1">
                <a:latin typeface="Sassoon Primary"/>
              </a:rPr>
              <a:t>rugadh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agus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thogadh</a:t>
            </a:r>
            <a:r>
              <a:rPr lang="en-GB" sz="1900" dirty="0">
                <a:latin typeface="Sassoon Primary"/>
              </a:rPr>
              <a:t> Annelies Marie Frank.  ’S e </a:t>
            </a:r>
            <a:r>
              <a:rPr lang="en-GB" sz="1900" dirty="0" err="1">
                <a:latin typeface="Sassoon Primary"/>
              </a:rPr>
              <a:t>Iùdhaich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bha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anns</a:t>
            </a:r>
            <a:r>
              <a:rPr lang="en-GB" sz="1900" dirty="0">
                <a:latin typeface="Sassoon Primary"/>
              </a:rPr>
              <a:t> an </a:t>
            </a:r>
            <a:r>
              <a:rPr lang="en-GB" sz="1900" dirty="0" err="1">
                <a:latin typeface="Sassoon Primary"/>
              </a:rPr>
              <a:t>teaghlach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aice</a:t>
            </a:r>
            <a:r>
              <a:rPr lang="en-GB" sz="1900" dirty="0">
                <a:latin typeface="Sassoon Primary"/>
              </a:rPr>
              <a:t>.  </a:t>
            </a:r>
            <a:endParaRPr lang="en-GB" sz="1900" dirty="0" smtClean="0">
              <a:latin typeface="Sassoon Primary"/>
            </a:endParaRPr>
          </a:p>
          <a:p>
            <a:pPr marL="0" indent="0" algn="just">
              <a:lnSpc>
                <a:spcPct val="100000"/>
              </a:lnSpc>
              <a:buFont typeface="Arial" charset="0"/>
              <a:buNone/>
            </a:pPr>
            <a:r>
              <a:rPr lang="en-GB" sz="1900" dirty="0" smtClean="0">
                <a:latin typeface="Sassoon Primary"/>
              </a:rPr>
              <a:t>Ach </a:t>
            </a:r>
            <a:r>
              <a:rPr lang="en-GB" sz="1900" dirty="0">
                <a:latin typeface="Sassoon Primary"/>
              </a:rPr>
              <a:t>b’ </a:t>
            </a:r>
            <a:r>
              <a:rPr lang="en-GB" sz="1900" dirty="0" err="1">
                <a:latin typeface="Sassoon Primary"/>
              </a:rPr>
              <a:t>fheudar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dhaibh</a:t>
            </a:r>
            <a:r>
              <a:rPr lang="en-GB" sz="1900" dirty="0">
                <a:latin typeface="Sassoon Primary"/>
              </a:rPr>
              <a:t> a’ </a:t>
            </a:r>
            <a:r>
              <a:rPr lang="en-GB" sz="1900" dirty="0" err="1">
                <a:latin typeface="Sassoon Primary"/>
              </a:rPr>
              <a:t>Ghearmailt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fhàgail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nuair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thàinig</a:t>
            </a:r>
            <a:r>
              <a:rPr lang="en-GB" sz="1900" dirty="0">
                <a:latin typeface="Sassoon Primary"/>
              </a:rPr>
              <a:t> an </a:t>
            </a:r>
            <a:r>
              <a:rPr lang="en-GB" sz="1900" dirty="0" err="1">
                <a:latin typeface="Sassoon Primary"/>
              </a:rPr>
              <a:t>fheadhainn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bha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taiceil</a:t>
            </a:r>
            <a:r>
              <a:rPr lang="en-GB" sz="1900" dirty="0">
                <a:latin typeface="Sassoon Primary"/>
              </a:rPr>
              <a:t> do </a:t>
            </a:r>
            <a:r>
              <a:rPr lang="en-GB" sz="1900" dirty="0" err="1" smtClean="0">
                <a:latin typeface="Sassoon Primary"/>
              </a:rPr>
              <a:t>dh’Adolf</a:t>
            </a:r>
            <a:r>
              <a:rPr lang="en-GB" sz="1900" dirty="0" smtClean="0">
                <a:latin typeface="Sassoon Primary"/>
              </a:rPr>
              <a:t> </a:t>
            </a:r>
            <a:r>
              <a:rPr lang="en-GB" sz="1900" dirty="0">
                <a:latin typeface="Sassoon Primary"/>
              </a:rPr>
              <a:t>Hitler </a:t>
            </a:r>
            <a:r>
              <a:rPr lang="en-GB" sz="1900" dirty="0" err="1">
                <a:latin typeface="Sassoon Primary"/>
              </a:rPr>
              <a:t>gu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cumhachd</a:t>
            </a:r>
            <a:r>
              <a:rPr lang="en-GB" sz="1900" dirty="0">
                <a:latin typeface="Sassoon Primary"/>
              </a:rPr>
              <a:t> ann am Frankfurt far an </a:t>
            </a:r>
            <a:r>
              <a:rPr lang="en-GB" sz="1900" dirty="0" err="1">
                <a:latin typeface="Sassoon Primary"/>
              </a:rPr>
              <a:t>robh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iad</a:t>
            </a:r>
            <a:r>
              <a:rPr lang="en-GB" sz="1900" dirty="0">
                <a:latin typeface="Sassoon Primary"/>
              </a:rPr>
              <a:t> a’ </a:t>
            </a:r>
            <a:r>
              <a:rPr lang="en-GB" sz="1900" dirty="0" err="1">
                <a:latin typeface="Sassoon Primary"/>
              </a:rPr>
              <a:t>fuireach</a:t>
            </a:r>
            <a:r>
              <a:rPr lang="en-GB" sz="1900" dirty="0">
                <a:latin typeface="Sassoon Primary"/>
              </a:rPr>
              <a:t>.  </a:t>
            </a:r>
            <a:endParaRPr lang="en-GB" sz="1900" dirty="0" smtClean="0">
              <a:latin typeface="Sassoon Primary"/>
            </a:endParaRPr>
          </a:p>
          <a:p>
            <a:pPr marL="0" indent="0" algn="just">
              <a:lnSpc>
                <a:spcPct val="100000"/>
              </a:lnSpc>
              <a:buFont typeface="Arial" charset="0"/>
              <a:buNone/>
            </a:pPr>
            <a:r>
              <a:rPr lang="en-GB" sz="1900" dirty="0" smtClean="0">
                <a:latin typeface="Sassoon Primary"/>
              </a:rPr>
              <a:t>Cha </a:t>
            </a:r>
            <a:r>
              <a:rPr lang="en-GB" sz="1900" dirty="0" err="1">
                <a:latin typeface="Sassoon Primary"/>
              </a:rPr>
              <a:t>robh</a:t>
            </a:r>
            <a:r>
              <a:rPr lang="en-GB" sz="1900" dirty="0">
                <a:latin typeface="Sassoon Primary"/>
              </a:rPr>
              <a:t> Anne ach 4 </a:t>
            </a:r>
            <a:r>
              <a:rPr lang="en-GB" sz="1900" dirty="0" err="1">
                <a:latin typeface="Sassoon Primary"/>
              </a:rPr>
              <a:t>bliadhna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dh’aois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nuair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dh’fhàg</a:t>
            </a:r>
            <a:r>
              <a:rPr lang="en-GB" sz="1900" dirty="0">
                <a:latin typeface="Sassoon Primary"/>
              </a:rPr>
              <a:t> an </a:t>
            </a:r>
            <a:r>
              <a:rPr lang="en-GB" sz="1900" dirty="0" err="1">
                <a:latin typeface="Sassoon Primary"/>
              </a:rPr>
              <a:t>teaghlach</a:t>
            </a:r>
            <a:r>
              <a:rPr lang="en-GB" sz="1900" dirty="0">
                <a:latin typeface="Sassoon Primary"/>
              </a:rPr>
              <a:t> a’ </a:t>
            </a:r>
            <a:r>
              <a:rPr lang="en-GB" sz="1900" dirty="0" err="1">
                <a:latin typeface="Sassoon Primary"/>
              </a:rPr>
              <a:t>Ghearmailt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agus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chaidh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iad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gus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beatha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ùr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dhèamamh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dhaibh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fhèin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anns</a:t>
            </a:r>
            <a:r>
              <a:rPr lang="en-GB" sz="1900" dirty="0">
                <a:latin typeface="Sassoon Primary"/>
              </a:rPr>
              <a:t> an Òlaind.  </a:t>
            </a:r>
            <a:endParaRPr lang="en-GB" sz="1900" dirty="0" smtClean="0">
              <a:latin typeface="Sassoon Primary"/>
            </a:endParaRPr>
          </a:p>
          <a:p>
            <a:pPr marL="0" indent="0" algn="just">
              <a:lnSpc>
                <a:spcPct val="100000"/>
              </a:lnSpc>
              <a:buFont typeface="Arial" charset="0"/>
              <a:buNone/>
            </a:pPr>
            <a:r>
              <a:rPr lang="en-GB" sz="1900" dirty="0" err="1" smtClean="0">
                <a:latin typeface="Sassoon Primary"/>
              </a:rPr>
              <a:t>Fhuair</a:t>
            </a:r>
            <a:r>
              <a:rPr lang="en-GB" sz="1900" dirty="0" smtClean="0">
                <a:latin typeface="Sassoon Primary"/>
              </a:rPr>
              <a:t> </a:t>
            </a:r>
            <a:r>
              <a:rPr lang="en-GB" sz="1900" dirty="0">
                <a:latin typeface="Sassoon Primary"/>
              </a:rPr>
              <a:t>Otto Frank, </a:t>
            </a:r>
            <a:r>
              <a:rPr lang="en-GB" sz="1900" dirty="0" err="1">
                <a:latin typeface="Sassoon Primary"/>
              </a:rPr>
              <a:t>athair</a:t>
            </a:r>
            <a:r>
              <a:rPr lang="en-GB" sz="1900" dirty="0">
                <a:latin typeface="Sassoon Primary"/>
              </a:rPr>
              <a:t> Anne, </a:t>
            </a:r>
            <a:r>
              <a:rPr lang="en-GB" sz="1900" dirty="0" err="1">
                <a:latin typeface="Sassoon Primary"/>
              </a:rPr>
              <a:t>obair</a:t>
            </a:r>
            <a:r>
              <a:rPr lang="en-GB" sz="1900" dirty="0">
                <a:latin typeface="Sassoon Primary"/>
              </a:rPr>
              <a:t> ann am </a:t>
            </a:r>
            <a:r>
              <a:rPr lang="en-GB" sz="1900" dirty="0" err="1">
                <a:latin typeface="Sassoon Primary"/>
              </a:rPr>
              <a:t>factaraidh</a:t>
            </a:r>
            <a:r>
              <a:rPr lang="en-GB" sz="1900" dirty="0">
                <a:latin typeface="Sassoon Primary"/>
              </a:rPr>
              <a:t>.  </a:t>
            </a:r>
            <a:endParaRPr lang="en-GB" sz="1900" dirty="0" smtClean="0">
              <a:latin typeface="Sassoon Primary"/>
            </a:endParaRPr>
          </a:p>
          <a:p>
            <a:pPr marL="0" indent="0" algn="just">
              <a:lnSpc>
                <a:spcPct val="100000"/>
              </a:lnSpc>
              <a:buFont typeface="Arial" charset="0"/>
              <a:buNone/>
            </a:pPr>
            <a:r>
              <a:rPr lang="en-GB" sz="1900" dirty="0" smtClean="0">
                <a:latin typeface="Sassoon Primary"/>
              </a:rPr>
              <a:t>B</a:t>
            </a:r>
            <a:r>
              <a:rPr lang="en-GB" sz="1900" dirty="0">
                <a:latin typeface="Sassoon Primary"/>
              </a:rPr>
              <a:t>’ e </a:t>
            </a:r>
            <a:r>
              <a:rPr lang="en-GB" sz="1900" dirty="0" err="1">
                <a:latin typeface="Sassoon Primary"/>
              </a:rPr>
              <a:t>làithean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gu</a:t>
            </a:r>
            <a:r>
              <a:rPr lang="en-GB" sz="1900" dirty="0">
                <a:latin typeface="Sassoon Primary"/>
              </a:rPr>
              <a:t> math </a:t>
            </a:r>
            <a:r>
              <a:rPr lang="en-GB" sz="1900" dirty="0" err="1">
                <a:latin typeface="Sassoon Primary"/>
              </a:rPr>
              <a:t>toilichte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bha</a:t>
            </a:r>
            <a:r>
              <a:rPr lang="en-GB" sz="1900" dirty="0">
                <a:latin typeface="Sassoon Primary"/>
              </a:rPr>
              <a:t> sin </a:t>
            </a:r>
            <a:r>
              <a:rPr lang="en-GB" sz="1900" dirty="0" err="1">
                <a:latin typeface="Sassoon Primary"/>
              </a:rPr>
              <a:t>dhan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teaghlach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ged</a:t>
            </a:r>
            <a:r>
              <a:rPr lang="en-GB" sz="1900" dirty="0">
                <a:latin typeface="Sassoon Primary"/>
              </a:rPr>
              <a:t> a </a:t>
            </a:r>
            <a:r>
              <a:rPr lang="en-GB" sz="1900" dirty="0" err="1">
                <a:latin typeface="Sassoon Primary"/>
              </a:rPr>
              <a:t>bha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eagal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orra</a:t>
            </a:r>
            <a:r>
              <a:rPr lang="en-GB" sz="1900" dirty="0">
                <a:latin typeface="Sassoon Primary"/>
              </a:rPr>
              <a:t> an-</a:t>
            </a:r>
            <a:r>
              <a:rPr lang="en-GB" sz="1900" dirty="0" err="1">
                <a:latin typeface="Sassoon Primary"/>
              </a:rPr>
              <a:t>còmhnaidh</a:t>
            </a:r>
            <a:r>
              <a:rPr lang="en-GB" sz="1900" dirty="0">
                <a:latin typeface="Sassoon Primary"/>
              </a:rPr>
              <a:t> gum </a:t>
            </a:r>
            <a:r>
              <a:rPr lang="en-GB" sz="1900" dirty="0" err="1">
                <a:latin typeface="Sassoon Primary"/>
              </a:rPr>
              <a:t>faigheadh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na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Nadsaidhean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cumhachd</a:t>
            </a:r>
            <a:r>
              <a:rPr lang="en-GB" sz="1900" dirty="0">
                <a:latin typeface="Sassoon Primary"/>
              </a:rPr>
              <a:t> ann an Amsterdam </a:t>
            </a:r>
            <a:r>
              <a:rPr lang="en-GB" sz="1900" dirty="0" err="1">
                <a:latin typeface="Sassoon Primary"/>
              </a:rPr>
              <a:t>cuideachd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agus</a:t>
            </a:r>
            <a:r>
              <a:rPr lang="en-GB" sz="1900" dirty="0">
                <a:latin typeface="Sassoon Primary"/>
              </a:rPr>
              <a:t> gum </a:t>
            </a:r>
            <a:r>
              <a:rPr lang="en-GB" sz="1900" dirty="0" err="1">
                <a:latin typeface="Sassoon Primary"/>
              </a:rPr>
              <a:t>biodh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iad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olc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ris</a:t>
            </a:r>
            <a:r>
              <a:rPr lang="en-GB" sz="1900" dirty="0">
                <a:latin typeface="Sassoon Primary"/>
              </a:rPr>
              <a:t> </a:t>
            </a:r>
            <a:r>
              <a:rPr lang="en-GB" sz="1900" dirty="0" err="1">
                <a:latin typeface="Sassoon Primary"/>
              </a:rPr>
              <a:t>na</a:t>
            </a:r>
            <a:r>
              <a:rPr lang="en-GB" sz="1900" dirty="0">
                <a:latin typeface="Sassoon Primary"/>
              </a:rPr>
              <a:t> h-</a:t>
            </a:r>
            <a:r>
              <a:rPr lang="en-GB" sz="1900" dirty="0" err="1">
                <a:latin typeface="Sassoon Primary"/>
              </a:rPr>
              <a:t>Iùdhaich</a:t>
            </a:r>
            <a:r>
              <a:rPr lang="en-GB" sz="1900" dirty="0">
                <a:latin typeface="Sassoon Primary"/>
              </a:rPr>
              <a:t>. </a:t>
            </a:r>
          </a:p>
          <a:p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658">
            <a:off x="8757598" y="6037635"/>
            <a:ext cx="2842361" cy="6814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99" y="6061469"/>
            <a:ext cx="582740" cy="589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70" y="300505"/>
            <a:ext cx="3015674" cy="305588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" name="Picture 2" descr="mage result for hitler in unifo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17" y="3098859"/>
            <a:ext cx="2118496" cy="2755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2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66" y="300505"/>
            <a:ext cx="7562734" cy="1381150"/>
          </a:xfrm>
        </p:spPr>
        <p:txBody>
          <a:bodyPr/>
          <a:lstStyle/>
          <a:p>
            <a:r>
              <a:rPr lang="en-GB" dirty="0" smtClean="0">
                <a:solidFill>
                  <a:srgbClr val="A33637"/>
                </a:solidFill>
                <a:latin typeface="Sassoon Primary" panose="020B0503020103030203" pitchFamily="34" charset="0"/>
              </a:rPr>
              <a:t>Na </a:t>
            </a:r>
            <a:r>
              <a:rPr lang="en-GB" dirty="0" err="1" smtClean="0">
                <a:solidFill>
                  <a:srgbClr val="A33637"/>
                </a:solidFill>
                <a:latin typeface="Sassoon Primary" panose="020B0503020103030203" pitchFamily="34" charset="0"/>
              </a:rPr>
              <a:t>Nadsaidhean</a:t>
            </a:r>
            <a:r>
              <a:rPr lang="en-GB" dirty="0" smtClean="0">
                <a:latin typeface="Sassoon Primary" panose="020B0503020103030203" pitchFamily="34" charset="0"/>
              </a:rPr>
              <a:t/>
            </a:r>
            <a:br>
              <a:rPr lang="en-GB" dirty="0" smtClean="0">
                <a:latin typeface="Sassoon Primary" panose="020B050302010303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16" y="1050578"/>
            <a:ext cx="7664669" cy="56006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900" dirty="0" err="1">
                <a:latin typeface="Sassoon Primary" panose="020B0503020103030203" pitchFamily="34" charset="0"/>
              </a:rPr>
              <a:t>Anns</a:t>
            </a:r>
            <a:r>
              <a:rPr lang="en-GB" sz="1900" dirty="0">
                <a:latin typeface="Sassoon Primary" panose="020B0503020103030203" pitchFamily="34" charset="0"/>
              </a:rPr>
              <a:t> a’ </a:t>
            </a:r>
            <a:r>
              <a:rPr lang="en-GB" sz="1900" dirty="0" err="1">
                <a:latin typeface="Sassoon Primary" panose="020B0503020103030203" pitchFamily="34" charset="0"/>
              </a:rPr>
              <a:t>Chèitean</a:t>
            </a:r>
            <a:r>
              <a:rPr lang="en-GB" sz="1900" dirty="0">
                <a:latin typeface="Sassoon Primary" panose="020B0503020103030203" pitchFamily="34" charset="0"/>
              </a:rPr>
              <a:t> 1940, </a:t>
            </a:r>
            <a:r>
              <a:rPr lang="en-GB" sz="1900" dirty="0" err="1">
                <a:latin typeface="Sassoon Primary" panose="020B0503020103030203" pitchFamily="34" charset="0"/>
              </a:rPr>
              <a:t>fhuair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riaghaltas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Nadsaidheach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na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Gearmailt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buaidh</a:t>
            </a:r>
            <a:r>
              <a:rPr lang="en-GB" sz="1900" dirty="0">
                <a:latin typeface="Sassoon Primary" panose="020B0503020103030203" pitchFamily="34" charset="0"/>
              </a:rPr>
              <a:t> air An </a:t>
            </a:r>
            <a:r>
              <a:rPr lang="en-GB" sz="1900" dirty="0" err="1">
                <a:latin typeface="Sassoon Primary" panose="020B0503020103030203" pitchFamily="34" charset="0"/>
              </a:rPr>
              <a:t>Òlaind</a:t>
            </a:r>
            <a:r>
              <a:rPr lang="en-GB" sz="1900" dirty="0">
                <a:latin typeface="Sassoon Primary" panose="020B0503020103030203" pitchFamily="34" charset="0"/>
              </a:rPr>
              <a:t>.  </a:t>
            </a:r>
            <a:endParaRPr lang="en-GB" sz="1900" dirty="0" smtClean="0">
              <a:latin typeface="Sassoon Primary" panose="020B0503020103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 err="1" smtClean="0">
                <a:latin typeface="Sassoon Primary" panose="020B0503020103030203" pitchFamily="34" charset="0"/>
              </a:rPr>
              <a:t>Thòisich</a:t>
            </a:r>
            <a:r>
              <a:rPr lang="en-GB" sz="1900" dirty="0" smtClean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gnothaichean</a:t>
            </a:r>
            <a:r>
              <a:rPr lang="en-GB" sz="1900" dirty="0">
                <a:latin typeface="Sassoon Primary" panose="020B0503020103030203" pitchFamily="34" charset="0"/>
              </a:rPr>
              <a:t> ag </a:t>
            </a:r>
            <a:r>
              <a:rPr lang="en-GB" sz="1900" dirty="0" err="1">
                <a:latin typeface="Sassoon Primary" panose="020B0503020103030203" pitchFamily="34" charset="0"/>
              </a:rPr>
              <a:t>atharrachadh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dha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na</a:t>
            </a:r>
            <a:r>
              <a:rPr lang="en-GB" sz="1900" dirty="0">
                <a:latin typeface="Sassoon Primary" panose="020B0503020103030203" pitchFamily="34" charset="0"/>
              </a:rPr>
              <a:t> h-</a:t>
            </a:r>
            <a:r>
              <a:rPr lang="en-GB" sz="1900" dirty="0" err="1">
                <a:latin typeface="Sassoon Primary" panose="020B0503020103030203" pitchFamily="34" charset="0"/>
              </a:rPr>
              <a:t>Iùdhaich</a:t>
            </a:r>
            <a:r>
              <a:rPr lang="en-GB" sz="1900" dirty="0">
                <a:latin typeface="Sassoon Primary" panose="020B0503020103030203" pitchFamily="34" charset="0"/>
              </a:rPr>
              <a:t> a </a:t>
            </a:r>
            <a:r>
              <a:rPr lang="en-GB" sz="1900" dirty="0" err="1">
                <a:latin typeface="Sassoon Primary" panose="020B0503020103030203" pitchFamily="34" charset="0"/>
              </a:rPr>
              <a:t>bha</a:t>
            </a:r>
            <a:r>
              <a:rPr lang="en-GB" sz="1900" dirty="0">
                <a:latin typeface="Sassoon Primary" panose="020B0503020103030203" pitchFamily="34" charset="0"/>
              </a:rPr>
              <a:t> a’ </a:t>
            </a:r>
            <a:r>
              <a:rPr lang="en-GB" sz="1900" dirty="0" err="1">
                <a:latin typeface="Sassoon Primary" panose="020B0503020103030203" pitchFamily="34" charset="0"/>
              </a:rPr>
              <a:t>fuireach</a:t>
            </a:r>
            <a:r>
              <a:rPr lang="en-GB" sz="1900" dirty="0">
                <a:latin typeface="Sassoon Primary" panose="020B0503020103030203" pitchFamily="34" charset="0"/>
              </a:rPr>
              <a:t> san </a:t>
            </a:r>
            <a:r>
              <a:rPr lang="en-GB" sz="1900" dirty="0" err="1">
                <a:latin typeface="Sassoon Primary" panose="020B0503020103030203" pitchFamily="34" charset="0"/>
              </a:rPr>
              <a:t>Òlaind</a:t>
            </a:r>
            <a:r>
              <a:rPr lang="en-GB" sz="1900" dirty="0">
                <a:latin typeface="Sassoon Primary" panose="020B0503020103030203" pitchFamily="34" charset="0"/>
              </a:rPr>
              <a:t>.  </a:t>
            </a:r>
            <a:endParaRPr lang="en-GB" sz="1900" dirty="0" smtClean="0">
              <a:latin typeface="Sassoon Primary" panose="020B0503020103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 err="1" smtClean="0">
                <a:latin typeface="Sassoon Primary" panose="020B0503020103030203" pitchFamily="34" charset="0"/>
              </a:rPr>
              <a:t>Chaidh</a:t>
            </a:r>
            <a:r>
              <a:rPr lang="en-GB" sz="1900" dirty="0" smtClean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laghan</a:t>
            </a:r>
            <a:r>
              <a:rPr lang="en-GB" sz="1900" dirty="0">
                <a:latin typeface="Sassoon Primary" panose="020B0503020103030203" pitchFamily="34" charset="0"/>
              </a:rPr>
              <a:t> a </a:t>
            </a:r>
            <a:r>
              <a:rPr lang="en-GB" sz="1900" dirty="0" err="1">
                <a:latin typeface="Sassoon Primary" panose="020B0503020103030203" pitchFamily="34" charset="0"/>
              </a:rPr>
              <a:t>dhèanamh</a:t>
            </a:r>
            <a:r>
              <a:rPr lang="en-GB" sz="1900" dirty="0">
                <a:latin typeface="Sassoon Primary" panose="020B0503020103030203" pitchFamily="34" charset="0"/>
              </a:rPr>
              <a:t> a’ </a:t>
            </a:r>
            <a:r>
              <a:rPr lang="en-GB" sz="1900" dirty="0" err="1">
                <a:latin typeface="Sassoon Primary" panose="020B0503020103030203" pitchFamily="34" charset="0"/>
              </a:rPr>
              <a:t>ciallachadh</a:t>
            </a:r>
            <a:r>
              <a:rPr lang="en-GB" sz="1900" dirty="0">
                <a:latin typeface="Sassoon Primary" panose="020B0503020103030203" pitchFamily="34" charset="0"/>
              </a:rPr>
              <a:t> gum </a:t>
            </a:r>
            <a:r>
              <a:rPr lang="en-GB" sz="1900" dirty="0" err="1">
                <a:latin typeface="Sassoon Primary" panose="020B0503020103030203" pitchFamily="34" charset="0"/>
              </a:rPr>
              <a:t>feumadh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na</a:t>
            </a:r>
            <a:r>
              <a:rPr lang="en-GB" sz="1900" dirty="0">
                <a:latin typeface="Sassoon Primary" panose="020B0503020103030203" pitchFamily="34" charset="0"/>
              </a:rPr>
              <a:t> h-</a:t>
            </a:r>
            <a:r>
              <a:rPr lang="en-GB" sz="1900" dirty="0" err="1">
                <a:latin typeface="Sassoon Primary" panose="020B0503020103030203" pitchFamily="34" charset="0"/>
              </a:rPr>
              <a:t>Iùdhaich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innse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càit</a:t>
            </a:r>
            <a:r>
              <a:rPr lang="en-GB" sz="1900" dirty="0">
                <a:latin typeface="Sassoon Primary" panose="020B0503020103030203" pitchFamily="34" charset="0"/>
              </a:rPr>
              <a:t> an </a:t>
            </a:r>
            <a:r>
              <a:rPr lang="en-GB" sz="1900" dirty="0" err="1">
                <a:latin typeface="Sassoon Primary" panose="020B0503020103030203" pitchFamily="34" charset="0"/>
              </a:rPr>
              <a:t>robh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iad</a:t>
            </a:r>
            <a:r>
              <a:rPr lang="en-GB" sz="1900" dirty="0">
                <a:latin typeface="Sassoon Primary" panose="020B0503020103030203" pitchFamily="34" charset="0"/>
              </a:rPr>
              <a:t> a’ </a:t>
            </a:r>
            <a:r>
              <a:rPr lang="en-GB" sz="1900" dirty="0" err="1">
                <a:latin typeface="Sassoon Primary" panose="020B0503020103030203" pitchFamily="34" charset="0"/>
              </a:rPr>
              <a:t>fuireach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agus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càit</a:t>
            </a:r>
            <a:r>
              <a:rPr lang="en-GB" sz="1900" dirty="0">
                <a:latin typeface="Sassoon Primary" panose="020B0503020103030203" pitchFamily="34" charset="0"/>
              </a:rPr>
              <a:t> an </a:t>
            </a:r>
            <a:r>
              <a:rPr lang="en-GB" sz="1900" dirty="0" err="1">
                <a:latin typeface="Sassoon Primary" panose="020B0503020103030203" pitchFamily="34" charset="0"/>
              </a:rPr>
              <a:t>robh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iad</a:t>
            </a:r>
            <a:r>
              <a:rPr lang="en-GB" sz="1900" dirty="0">
                <a:latin typeface="Sassoon Primary" panose="020B0503020103030203" pitchFamily="34" charset="0"/>
              </a:rPr>
              <a:t> a’ dol.  </a:t>
            </a:r>
            <a:endParaRPr lang="en-GB" sz="1900" dirty="0" smtClean="0">
              <a:latin typeface="Sassoon Primary" panose="020B0503020103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 smtClean="0">
                <a:latin typeface="Sassoon Primary" panose="020B0503020103030203" pitchFamily="34" charset="0"/>
              </a:rPr>
              <a:t>Chan </a:t>
            </a:r>
            <a:r>
              <a:rPr lang="en-GB" sz="1900" dirty="0" err="1">
                <a:latin typeface="Sassoon Primary" panose="020B0503020103030203" pitchFamily="34" charset="0"/>
              </a:rPr>
              <a:t>fhaodadh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clann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Iùdhach</a:t>
            </a:r>
            <a:r>
              <a:rPr lang="en-GB" sz="1900" dirty="0">
                <a:latin typeface="Sassoon Primary" panose="020B0503020103030203" pitchFamily="34" charset="0"/>
              </a:rPr>
              <a:t> a </a:t>
            </a:r>
            <a:r>
              <a:rPr lang="en-GB" sz="1900" dirty="0" err="1">
                <a:latin typeface="Sassoon Primary" panose="020B0503020103030203" pitchFamily="34" charset="0"/>
              </a:rPr>
              <a:t>dhol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gu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sgoiltean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àbhaisteach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agus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chan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fhaodadh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iad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cluich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còmhla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ri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clann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nach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robh</a:t>
            </a:r>
            <a:r>
              <a:rPr lang="en-GB" sz="1900" dirty="0">
                <a:latin typeface="Sassoon Primary" panose="020B0503020103030203" pitchFamily="34" charset="0"/>
              </a:rPr>
              <a:t> nan </a:t>
            </a:r>
            <a:r>
              <a:rPr lang="en-GB" sz="1900" dirty="0" err="1">
                <a:latin typeface="Sassoon Primary" panose="020B0503020103030203" pitchFamily="34" charset="0"/>
              </a:rPr>
              <a:t>Iùdhaich</a:t>
            </a:r>
            <a:r>
              <a:rPr lang="en-GB" sz="1900" dirty="0">
                <a:latin typeface="Sassoon Primary" panose="020B0503020103030203" pitchFamily="34" charset="0"/>
              </a:rPr>
              <a:t>.  </a:t>
            </a:r>
            <a:endParaRPr lang="en-GB" sz="1900" dirty="0" smtClean="0">
              <a:latin typeface="Sassoon Primary" panose="020B0503020103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 err="1" smtClean="0">
                <a:latin typeface="Sassoon Primary" panose="020B0503020103030203" pitchFamily="34" charset="0"/>
              </a:rPr>
              <a:t>Dh’fheumadh</a:t>
            </a:r>
            <a:r>
              <a:rPr lang="en-GB" sz="1900" dirty="0" smtClean="0">
                <a:latin typeface="Sassoon Primary" panose="020B0503020103030203" pitchFamily="34" charset="0"/>
              </a:rPr>
              <a:t> </a:t>
            </a:r>
            <a:r>
              <a:rPr lang="en-GB" sz="1900" dirty="0">
                <a:latin typeface="Sassoon Primary" panose="020B0503020103030203" pitchFamily="34" charset="0"/>
              </a:rPr>
              <a:t>a h-</a:t>
            </a:r>
            <a:r>
              <a:rPr lang="en-GB" sz="1900" dirty="0" err="1">
                <a:latin typeface="Sassoon Primary" panose="020B0503020103030203" pitchFamily="34" charset="0"/>
              </a:rPr>
              <a:t>uile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Iùdhach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rionnag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bhuidhe</a:t>
            </a:r>
            <a:r>
              <a:rPr lang="en-GB" sz="1900" dirty="0">
                <a:latin typeface="Sassoon Primary" panose="020B0503020103030203" pitchFamily="34" charset="0"/>
              </a:rPr>
              <a:t> a </a:t>
            </a:r>
            <a:r>
              <a:rPr lang="en-GB" sz="1900" dirty="0" err="1">
                <a:latin typeface="Sassoon Primary" panose="020B0503020103030203" pitchFamily="34" charset="0"/>
              </a:rPr>
              <a:t>chur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orra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gus</a:t>
            </a:r>
            <a:r>
              <a:rPr lang="en-GB" sz="1900" dirty="0">
                <a:latin typeface="Sassoon Primary" panose="020B0503020103030203" pitchFamily="34" charset="0"/>
              </a:rPr>
              <a:t> am </a:t>
            </a:r>
            <a:r>
              <a:rPr lang="en-GB" sz="1900" dirty="0" err="1">
                <a:latin typeface="Sassoon Primary" panose="020B0503020103030203" pitchFamily="34" charset="0"/>
              </a:rPr>
              <a:t>faiceadh</a:t>
            </a:r>
            <a:r>
              <a:rPr lang="en-GB" sz="1900" dirty="0">
                <a:latin typeface="Sassoon Primary" panose="020B0503020103030203" pitchFamily="34" charset="0"/>
              </a:rPr>
              <a:t> a h-</a:t>
            </a:r>
            <a:r>
              <a:rPr lang="en-GB" sz="1900" dirty="0" err="1">
                <a:latin typeface="Sassoon Primary" panose="020B0503020103030203" pitchFamily="34" charset="0"/>
              </a:rPr>
              <a:t>uile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duine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gur</a:t>
            </a:r>
            <a:r>
              <a:rPr lang="en-GB" sz="1900" dirty="0">
                <a:latin typeface="Sassoon Primary" panose="020B0503020103030203" pitchFamily="34" charset="0"/>
              </a:rPr>
              <a:t> e </a:t>
            </a:r>
            <a:r>
              <a:rPr lang="en-GB" sz="1900" dirty="0" err="1">
                <a:latin typeface="Sassoon Primary" panose="020B0503020103030203" pitchFamily="34" charset="0"/>
              </a:rPr>
              <a:t>Iùdhaich</a:t>
            </a:r>
            <a:r>
              <a:rPr lang="en-GB" sz="1900" dirty="0">
                <a:latin typeface="Sassoon Primary" panose="020B0503020103030203" pitchFamily="34" charset="0"/>
              </a:rPr>
              <a:t> a </a:t>
            </a:r>
            <a:r>
              <a:rPr lang="en-GB" sz="1900" dirty="0" err="1">
                <a:latin typeface="Sassoon Primary" panose="020B0503020103030203" pitchFamily="34" charset="0"/>
              </a:rPr>
              <a:t>bha</a:t>
            </a:r>
            <a:r>
              <a:rPr lang="en-GB" sz="1900" dirty="0">
                <a:latin typeface="Sassoon Primary" panose="020B0503020103030203" pitchFamily="34" charset="0"/>
              </a:rPr>
              <a:t> </a:t>
            </a:r>
            <a:r>
              <a:rPr lang="en-GB" sz="1900" dirty="0" err="1">
                <a:latin typeface="Sassoon Primary" panose="020B0503020103030203" pitchFamily="34" charset="0"/>
              </a:rPr>
              <a:t>annta</a:t>
            </a:r>
            <a:r>
              <a:rPr lang="en-GB" sz="1900" dirty="0">
                <a:latin typeface="Sassoon Primary" panose="020B0503020103030203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658">
            <a:off x="8757598" y="6037635"/>
            <a:ext cx="2842361" cy="6814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99" y="6061469"/>
            <a:ext cx="582740" cy="589761"/>
          </a:xfrm>
          <a:prstGeom prst="rect">
            <a:avLst/>
          </a:prstGeom>
        </p:spPr>
      </p:pic>
      <p:pic>
        <p:nvPicPr>
          <p:cNvPr id="10" name="Picture 6" descr="ipernity: Jewish children in Lithuania during World War II - by Miss ..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4401" y="415019"/>
            <a:ext cx="2830757" cy="21589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1" name="Content Placeholder 4" descr="Jewish children in the Drancy internment camp north of Paris in ...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14401" y="2898254"/>
            <a:ext cx="2830757" cy="163639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50" y="4190380"/>
            <a:ext cx="1763657" cy="17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6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66" y="300505"/>
            <a:ext cx="7562734" cy="1381150"/>
          </a:xfrm>
        </p:spPr>
        <p:txBody>
          <a:bodyPr/>
          <a:lstStyle/>
          <a:p>
            <a:r>
              <a:rPr lang="en-GB" dirty="0" smtClean="0">
                <a:solidFill>
                  <a:srgbClr val="A33637"/>
                </a:solidFill>
                <a:latin typeface="Sassoon Primary" panose="020B0503020103030203" pitchFamily="34" charset="0"/>
              </a:rPr>
              <a:t>A’ </a:t>
            </a:r>
            <a:r>
              <a:rPr lang="en-GB" dirty="0" err="1" smtClean="0">
                <a:solidFill>
                  <a:srgbClr val="A33637"/>
                </a:solidFill>
                <a:latin typeface="Sassoon Primary" panose="020B0503020103030203" pitchFamily="34" charset="0"/>
              </a:rPr>
              <a:t>dol</a:t>
            </a:r>
            <a:r>
              <a:rPr lang="en-GB" dirty="0" smtClean="0">
                <a:solidFill>
                  <a:srgbClr val="A33637"/>
                </a:solidFill>
                <a:latin typeface="Sassoon Primary" panose="020B0503020103030203" pitchFamily="34" charset="0"/>
              </a:rPr>
              <a:t> am </a:t>
            </a:r>
            <a:r>
              <a:rPr lang="en-GB" dirty="0" err="1" smtClean="0">
                <a:solidFill>
                  <a:srgbClr val="A33637"/>
                </a:solidFill>
                <a:latin typeface="Sassoon Primary" panose="020B0503020103030203" pitchFamily="34" charset="0"/>
              </a:rPr>
              <a:t>falach</a:t>
            </a:r>
            <a:r>
              <a:rPr lang="en-GB" dirty="0" smtClean="0">
                <a:latin typeface="Sassoon Primary" panose="020B0503020103030203" pitchFamily="34" charset="0"/>
              </a:rPr>
              <a:t/>
            </a:r>
            <a:br>
              <a:rPr lang="en-GB" dirty="0" smtClean="0">
                <a:latin typeface="Sassoon Primary" panose="020B050302010303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16" y="1050578"/>
            <a:ext cx="7664669" cy="56006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2000" dirty="0" err="1">
                <a:latin typeface="Sassoon Primary"/>
              </a:rPr>
              <a:t>Anns</a:t>
            </a:r>
            <a:r>
              <a:rPr lang="en-GB" sz="2000" dirty="0">
                <a:latin typeface="Sassoon Primary"/>
              </a:rPr>
              <a:t> an </a:t>
            </a:r>
            <a:r>
              <a:rPr lang="en-GB" sz="2000" dirty="0" err="1">
                <a:latin typeface="Sassoon Primary"/>
              </a:rPr>
              <a:t>Iuchar</a:t>
            </a:r>
            <a:r>
              <a:rPr lang="en-GB" sz="2000" dirty="0">
                <a:latin typeface="Sassoon Primary"/>
              </a:rPr>
              <a:t> 1942, </a:t>
            </a:r>
            <a:r>
              <a:rPr lang="en-GB" sz="2000" dirty="0" err="1">
                <a:latin typeface="Sassoon Primary"/>
              </a:rPr>
              <a:t>fhuair</a:t>
            </a:r>
            <a:r>
              <a:rPr lang="en-GB" sz="2000" dirty="0">
                <a:latin typeface="Sassoon Primary"/>
              </a:rPr>
              <a:t> Margot Frank </a:t>
            </a:r>
            <a:r>
              <a:rPr lang="en-GB" sz="2000" dirty="0" err="1">
                <a:latin typeface="Sassoon Primary"/>
              </a:rPr>
              <a:t>litir</a:t>
            </a:r>
            <a:r>
              <a:rPr lang="en-GB" sz="2000" dirty="0">
                <a:latin typeface="Sassoon Primary"/>
              </a:rPr>
              <a:t> ag </a:t>
            </a:r>
            <a:r>
              <a:rPr lang="en-GB" sz="2000" dirty="0" err="1">
                <a:latin typeface="Sassoon Primary"/>
              </a:rPr>
              <a:t>iarraidh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oirre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gluasad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gu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campa-obrach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còmhla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ri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Iùdhaich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eile</a:t>
            </a:r>
            <a:r>
              <a:rPr lang="en-GB" sz="2000" dirty="0">
                <a:latin typeface="Sassoon Primary"/>
              </a:rPr>
              <a:t>.  </a:t>
            </a:r>
            <a:endParaRPr lang="en-GB" sz="2000" dirty="0" smtClean="0">
              <a:latin typeface="Sassoon Primary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 smtClean="0">
                <a:latin typeface="Sassoon Primary"/>
              </a:rPr>
              <a:t>Cha </a:t>
            </a:r>
            <a:r>
              <a:rPr lang="en-GB" sz="2000" dirty="0" err="1">
                <a:latin typeface="Sassoon Primary"/>
              </a:rPr>
              <a:t>robh</a:t>
            </a:r>
            <a:r>
              <a:rPr lang="en-GB" sz="2000" dirty="0">
                <a:latin typeface="Sassoon Primary"/>
              </a:rPr>
              <a:t> an teaghlach ag </a:t>
            </a:r>
            <a:r>
              <a:rPr lang="en-GB" sz="2000" dirty="0" err="1">
                <a:latin typeface="Sassoon Primary"/>
              </a:rPr>
              <a:t>iarraidh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seo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oir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bha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iad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uabhasach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cunnartach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agus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bhiodh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mòran</a:t>
            </a:r>
            <a:r>
              <a:rPr lang="en-GB" sz="2000" dirty="0">
                <a:latin typeface="Sassoon Primary"/>
              </a:rPr>
              <a:t> a </a:t>
            </a:r>
            <a:r>
              <a:rPr lang="en-GB" sz="2000" dirty="0" err="1">
                <a:latin typeface="Sassoon Primary"/>
              </a:rPr>
              <a:t>rachadh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annta</a:t>
            </a:r>
            <a:r>
              <a:rPr lang="en-GB" sz="2000" dirty="0">
                <a:latin typeface="Sassoon Primary"/>
              </a:rPr>
              <a:t> a’ </a:t>
            </a:r>
            <a:r>
              <a:rPr lang="en-GB" sz="2000" dirty="0" err="1">
                <a:latin typeface="Sassoon Primary"/>
              </a:rPr>
              <a:t>bàsachadh</a:t>
            </a:r>
            <a:r>
              <a:rPr lang="en-GB" sz="2000" dirty="0">
                <a:latin typeface="Sassoon Primary"/>
              </a:rPr>
              <a:t>.  </a:t>
            </a:r>
            <a:endParaRPr lang="en-GB" sz="2000" dirty="0" smtClean="0">
              <a:latin typeface="Sassoon Primary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 err="1" smtClean="0">
                <a:latin typeface="Sassoon Primary"/>
              </a:rPr>
              <a:t>Chuir</a:t>
            </a:r>
            <a:r>
              <a:rPr lang="en-GB" sz="2000" dirty="0" smtClean="0">
                <a:latin typeface="Sassoon Primary"/>
              </a:rPr>
              <a:t> </a:t>
            </a:r>
            <a:r>
              <a:rPr lang="en-GB" sz="2000" dirty="0">
                <a:latin typeface="Sassoon Primary"/>
              </a:rPr>
              <a:t>an </a:t>
            </a:r>
            <a:r>
              <a:rPr lang="en-GB" sz="2000" dirty="0" err="1">
                <a:latin typeface="Sassoon Primary"/>
              </a:rPr>
              <a:t>teaghlach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romhpa</a:t>
            </a:r>
            <a:r>
              <a:rPr lang="en-GB" sz="2000" dirty="0">
                <a:latin typeface="Sassoon Primary"/>
              </a:rPr>
              <a:t> gun </a:t>
            </a:r>
            <a:r>
              <a:rPr lang="en-GB" sz="2000" dirty="0" err="1">
                <a:latin typeface="Sassoon Primary"/>
              </a:rPr>
              <a:t>rachadh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iad</a:t>
            </a:r>
            <a:r>
              <a:rPr lang="en-GB" sz="2000" dirty="0">
                <a:latin typeface="Sassoon Primary"/>
              </a:rPr>
              <a:t> am </a:t>
            </a:r>
            <a:r>
              <a:rPr lang="en-GB" sz="2000" dirty="0" err="1">
                <a:latin typeface="Sassoon Primary"/>
              </a:rPr>
              <a:t>falach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anns</a:t>
            </a:r>
            <a:r>
              <a:rPr lang="en-GB" sz="2000" dirty="0">
                <a:latin typeface="Sassoon Primary"/>
              </a:rPr>
              <a:t> an </a:t>
            </a:r>
            <a:r>
              <a:rPr lang="en-GB" sz="2000" dirty="0" err="1">
                <a:latin typeface="Sassoon Primary"/>
              </a:rPr>
              <a:t>taigh</a:t>
            </a:r>
            <a:r>
              <a:rPr lang="en-GB" sz="2000" dirty="0">
                <a:latin typeface="Sassoon Primary"/>
              </a:rPr>
              <a:t> aca.  </a:t>
            </a:r>
            <a:r>
              <a:rPr lang="en-GB" sz="2000" dirty="0" err="1">
                <a:latin typeface="Sassoon Primary"/>
              </a:rPr>
              <a:t>Bha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iad</a:t>
            </a:r>
            <a:r>
              <a:rPr lang="en-GB" sz="2000" dirty="0">
                <a:latin typeface="Sassoon Primary"/>
              </a:rPr>
              <a:t> a’ </a:t>
            </a:r>
            <a:r>
              <a:rPr lang="en-GB" sz="2000" dirty="0" err="1">
                <a:latin typeface="Sassoon Primary"/>
              </a:rPr>
              <a:t>fuireach</a:t>
            </a:r>
            <a:r>
              <a:rPr lang="en-GB" sz="2000" dirty="0">
                <a:latin typeface="Sassoon Primary"/>
              </a:rPr>
              <a:t> ann an taigh </a:t>
            </a:r>
            <a:r>
              <a:rPr lang="en-GB" sz="2000" dirty="0" err="1">
                <a:latin typeface="Sassoon Primary"/>
              </a:rPr>
              <a:t>gu</a:t>
            </a:r>
            <a:r>
              <a:rPr lang="en-GB" sz="2000" dirty="0">
                <a:latin typeface="Sassoon Primary"/>
              </a:rPr>
              <a:t> math </a:t>
            </a:r>
            <a:r>
              <a:rPr lang="en-GB" sz="2000" dirty="0" err="1">
                <a:latin typeface="Sassoon Primary"/>
              </a:rPr>
              <a:t>mòr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agus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bha</a:t>
            </a:r>
            <a:r>
              <a:rPr lang="en-GB" sz="2000" dirty="0">
                <a:latin typeface="Sassoon Primary"/>
              </a:rPr>
              <a:t> pìos dìomhair a-</a:t>
            </a:r>
            <a:r>
              <a:rPr lang="en-GB" sz="2000" dirty="0" err="1">
                <a:latin typeface="Sassoon Primary"/>
              </a:rPr>
              <a:t>mach</a:t>
            </a:r>
            <a:r>
              <a:rPr lang="en-GB" sz="2000" dirty="0">
                <a:latin typeface="Sassoon Primary"/>
              </a:rPr>
              <a:t> air a’ </a:t>
            </a:r>
            <a:r>
              <a:rPr lang="en-GB" sz="2000" dirty="0" err="1">
                <a:latin typeface="Sassoon Primary"/>
              </a:rPr>
              <a:t>chùl</a:t>
            </a:r>
            <a:r>
              <a:rPr lang="en-GB" sz="2000" dirty="0">
                <a:latin typeface="Sassoon Primary"/>
              </a:rPr>
              <a:t> far am b’ </a:t>
            </a:r>
            <a:r>
              <a:rPr lang="en-GB" sz="2000" dirty="0" err="1">
                <a:latin typeface="Sassoon Primary"/>
              </a:rPr>
              <a:t>urrainn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dhaibh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falach</a:t>
            </a:r>
            <a:r>
              <a:rPr lang="en-GB" sz="2000" dirty="0">
                <a:latin typeface="Sassoon Primary"/>
              </a:rPr>
              <a:t>.  </a:t>
            </a:r>
            <a:endParaRPr lang="en-GB" sz="2000" dirty="0" smtClean="0">
              <a:latin typeface="Sassoon Primary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 smtClean="0">
                <a:latin typeface="Sassoon Primary"/>
              </a:rPr>
              <a:t>Cha </a:t>
            </a:r>
            <a:r>
              <a:rPr lang="en-GB" sz="2000" dirty="0">
                <a:latin typeface="Sassoon Primary"/>
              </a:rPr>
              <a:t>do </a:t>
            </a:r>
            <a:r>
              <a:rPr lang="en-GB" sz="2000" dirty="0" err="1">
                <a:latin typeface="Sassoon Primary"/>
              </a:rPr>
              <a:t>dh’inns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iad</a:t>
            </a:r>
            <a:r>
              <a:rPr lang="en-GB" sz="2000" dirty="0">
                <a:latin typeface="Sassoon Primary"/>
              </a:rPr>
              <a:t> ach </a:t>
            </a:r>
            <a:r>
              <a:rPr lang="en-GB" sz="2000" dirty="0" err="1">
                <a:latin typeface="Sassoon Primary"/>
              </a:rPr>
              <a:t>dhaibhsan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anns</a:t>
            </a:r>
            <a:r>
              <a:rPr lang="en-GB" sz="2000" dirty="0">
                <a:latin typeface="Sassoon Primary"/>
              </a:rPr>
              <a:t> an </a:t>
            </a:r>
            <a:r>
              <a:rPr lang="en-GB" sz="2000" dirty="0" err="1">
                <a:latin typeface="Sassoon Primary"/>
              </a:rPr>
              <a:t>robh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làn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earbsa</a:t>
            </a:r>
            <a:r>
              <a:rPr lang="en-GB" sz="2000" dirty="0">
                <a:latin typeface="Sassoon Primary"/>
              </a:rPr>
              <a:t> aca.  </a:t>
            </a:r>
            <a:endParaRPr lang="en-GB" sz="2000" dirty="0" smtClean="0">
              <a:latin typeface="Sassoon Primary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2000" dirty="0" err="1" smtClean="0">
                <a:latin typeface="Sassoon Primary"/>
              </a:rPr>
              <a:t>Dh’fhàg</a:t>
            </a:r>
            <a:r>
              <a:rPr lang="en-GB" sz="2000" dirty="0" smtClean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iad</a:t>
            </a:r>
            <a:r>
              <a:rPr lang="en-GB" sz="2000" dirty="0">
                <a:latin typeface="Sassoon Primary"/>
              </a:rPr>
              <a:t> an </a:t>
            </a:r>
            <a:r>
              <a:rPr lang="en-GB" sz="2000" dirty="0" err="1">
                <a:latin typeface="Sassoon Primary"/>
              </a:rPr>
              <a:t>taigh</a:t>
            </a:r>
            <a:r>
              <a:rPr lang="en-GB" sz="2000" dirty="0">
                <a:latin typeface="Sassoon Primary"/>
              </a:rPr>
              <a:t> aca mar gum b’ e </a:t>
            </a:r>
            <a:r>
              <a:rPr lang="en-GB" sz="2000" dirty="0" err="1">
                <a:latin typeface="Sassoon Primary"/>
              </a:rPr>
              <a:t>teicheadh</a:t>
            </a:r>
            <a:r>
              <a:rPr lang="en-GB" sz="2000" dirty="0">
                <a:latin typeface="Sassoon Primary"/>
              </a:rPr>
              <a:t> a </a:t>
            </a:r>
            <a:r>
              <a:rPr lang="en-GB" sz="2000" dirty="0" err="1">
                <a:latin typeface="Sassoon Primary"/>
              </a:rPr>
              <a:t>rinn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iad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gus</a:t>
            </a:r>
            <a:r>
              <a:rPr lang="en-GB" sz="2000" dirty="0">
                <a:latin typeface="Sassoon Primary"/>
              </a:rPr>
              <a:t> am </a:t>
            </a:r>
            <a:r>
              <a:rPr lang="en-GB" sz="2000" dirty="0" err="1">
                <a:latin typeface="Sassoon Primary"/>
              </a:rPr>
              <a:t>biodh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na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feachdan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Gearmailteach</a:t>
            </a:r>
            <a:r>
              <a:rPr lang="en-GB" sz="2000" dirty="0">
                <a:latin typeface="Sassoon Primary"/>
              </a:rPr>
              <a:t> a’ </a:t>
            </a:r>
            <a:r>
              <a:rPr lang="en-GB" sz="2000" dirty="0" err="1">
                <a:latin typeface="Sassoon Primary"/>
              </a:rPr>
              <a:t>smaointinn</a:t>
            </a:r>
            <a:r>
              <a:rPr lang="en-GB" sz="2000" dirty="0">
                <a:latin typeface="Sassoon Primary"/>
              </a:rPr>
              <a:t> gun do </a:t>
            </a:r>
            <a:r>
              <a:rPr lang="en-GB" sz="2000" dirty="0" err="1">
                <a:latin typeface="Sassoon Primary"/>
              </a:rPr>
              <a:t>dh’fhàg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iad</a:t>
            </a:r>
            <a:r>
              <a:rPr lang="en-GB" sz="2000" dirty="0">
                <a:latin typeface="Sassoon Primary"/>
              </a:rPr>
              <a:t> an </a:t>
            </a:r>
            <a:r>
              <a:rPr lang="en-GB" sz="2000" dirty="0" err="1">
                <a:latin typeface="Sassoon Primary"/>
              </a:rPr>
              <a:t>taigh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buileach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glan</a:t>
            </a:r>
            <a:r>
              <a:rPr lang="en-GB" sz="2000" dirty="0">
                <a:latin typeface="Sassoon Primary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658">
            <a:off x="8757598" y="6037635"/>
            <a:ext cx="2842361" cy="6814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99" y="6061469"/>
            <a:ext cx="582740" cy="589761"/>
          </a:xfrm>
          <a:prstGeom prst="rect">
            <a:avLst/>
          </a:prstGeom>
        </p:spPr>
      </p:pic>
      <p:pic>
        <p:nvPicPr>
          <p:cNvPr id="11" name="Picture 10" descr="anne_frank_family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12165" y="300505"/>
            <a:ext cx="2185426" cy="16649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" name="Picture Placeholder 4" descr="Anne Frank's House | Flickr - Photo Sharing!"/>
          <p:cNvPicPr>
            <a:picLocks noChangeAspect="1"/>
          </p:cNvPicPr>
          <p:nvPr/>
        </p:nvPicPr>
        <p:blipFill>
          <a:blip r:embed="rId6"/>
          <a:srcRect t="21875" b="21875"/>
          <a:stretch>
            <a:fillRect/>
          </a:stretch>
        </p:blipFill>
        <p:spPr>
          <a:xfrm>
            <a:off x="9328294" y="2084467"/>
            <a:ext cx="2185426" cy="163873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4" name="Picture 13" descr="File:AnneFrankHouse Bookcase.jpg - Wikimedia Commons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35450" y="3821221"/>
            <a:ext cx="1659611" cy="2313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87349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66" y="300505"/>
            <a:ext cx="7562734" cy="1381150"/>
          </a:xfrm>
        </p:spPr>
        <p:txBody>
          <a:bodyPr/>
          <a:lstStyle/>
          <a:p>
            <a:r>
              <a:rPr lang="en-GB" dirty="0">
                <a:solidFill>
                  <a:srgbClr val="A33637"/>
                </a:solidFill>
                <a:latin typeface="Sassoon Primary" panose="020B0503020103030203" pitchFamily="34" charset="0"/>
              </a:rPr>
              <a:t>A’ </a:t>
            </a:r>
            <a:r>
              <a:rPr lang="en-GB" dirty="0" err="1">
                <a:solidFill>
                  <a:srgbClr val="A33637"/>
                </a:solidFill>
                <a:latin typeface="Sassoon Primary" panose="020B0503020103030203" pitchFamily="34" charset="0"/>
              </a:rPr>
              <a:t>dol</a:t>
            </a:r>
            <a:r>
              <a:rPr lang="en-GB" dirty="0">
                <a:solidFill>
                  <a:srgbClr val="A33637"/>
                </a:solidFill>
                <a:latin typeface="Sassoon Primary" panose="020B0503020103030203" pitchFamily="34" charset="0"/>
              </a:rPr>
              <a:t> am </a:t>
            </a:r>
            <a:r>
              <a:rPr lang="en-GB" dirty="0" err="1">
                <a:solidFill>
                  <a:srgbClr val="A33637"/>
                </a:solidFill>
                <a:latin typeface="Sassoon Primary" panose="020B0503020103030203" pitchFamily="34" charset="0"/>
              </a:rPr>
              <a:t>falach</a:t>
            </a:r>
            <a:r>
              <a:rPr lang="en-GB" dirty="0">
                <a:solidFill>
                  <a:srgbClr val="A33637"/>
                </a:solidFill>
                <a:latin typeface="Sassoon Primary" panose="020B0503020103030203" pitchFamily="34" charset="0"/>
              </a:rPr>
              <a:t/>
            </a:r>
            <a:br>
              <a:rPr lang="en-GB" dirty="0">
                <a:solidFill>
                  <a:srgbClr val="A33637"/>
                </a:solidFill>
                <a:latin typeface="Sassoon Primary" panose="020B0503020103030203" pitchFamily="34" charset="0"/>
              </a:rPr>
            </a:br>
            <a:r>
              <a:rPr lang="en-GB" dirty="0">
                <a:solidFill>
                  <a:srgbClr val="A33637"/>
                </a:solidFill>
                <a:latin typeface="Sassoon Primary" panose="020B0503020103030203" pitchFamily="34" charset="0"/>
              </a:rPr>
              <a:t>Am </a:t>
            </a:r>
            <a:r>
              <a:rPr lang="en-GB" dirty="0" err="1">
                <a:solidFill>
                  <a:srgbClr val="A33637"/>
                </a:solidFill>
                <a:latin typeface="Sassoon Primary" panose="020B0503020103030203" pitchFamily="34" charset="0"/>
              </a:rPr>
              <a:t>broinn</a:t>
            </a:r>
            <a:r>
              <a:rPr lang="en-GB" dirty="0">
                <a:solidFill>
                  <a:srgbClr val="A33637"/>
                </a:solidFill>
                <a:latin typeface="Sassoon Primary" panose="020B0503020103030203" pitchFamily="34" charset="0"/>
              </a:rPr>
              <a:t> </a:t>
            </a:r>
            <a:r>
              <a:rPr lang="en-GB" dirty="0" err="1">
                <a:solidFill>
                  <a:srgbClr val="A33637"/>
                </a:solidFill>
                <a:latin typeface="Sassoon Primary" panose="020B0503020103030203" pitchFamily="34" charset="0"/>
              </a:rPr>
              <a:t>taigh</a:t>
            </a:r>
            <a:r>
              <a:rPr lang="en-GB" dirty="0">
                <a:solidFill>
                  <a:srgbClr val="A33637"/>
                </a:solidFill>
                <a:latin typeface="Sassoon Primary" panose="020B0503020103030203" pitchFamily="34" charset="0"/>
              </a:rPr>
              <a:t> Anne Frank</a:t>
            </a:r>
            <a:endParaRPr lang="en-US" dirty="0">
              <a:solidFill>
                <a:srgbClr val="A3363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658">
            <a:off x="8757598" y="6037635"/>
            <a:ext cx="2842361" cy="6814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99" y="6061469"/>
            <a:ext cx="582740" cy="589761"/>
          </a:xfrm>
          <a:prstGeom prst="rect">
            <a:avLst/>
          </a:prstGeom>
        </p:spPr>
      </p:pic>
      <p:pic>
        <p:nvPicPr>
          <p:cNvPr id="4098" name="Picture 2" descr="mage result for anne frank house int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27" y="1794496"/>
            <a:ext cx="6827156" cy="426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b/bb/AnneFrankHouse_Bookcase.jpg/800px-AnneFrankHouse_Bookca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75" y="300505"/>
            <a:ext cx="2953464" cy="4117099"/>
          </a:xfrm>
          <a:prstGeom prst="rect">
            <a:avLst/>
          </a:prstGeom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8256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66" y="0"/>
            <a:ext cx="7562734" cy="1381150"/>
          </a:xfrm>
        </p:spPr>
        <p:txBody>
          <a:bodyPr/>
          <a:lstStyle/>
          <a:p>
            <a:r>
              <a:rPr lang="en-GB" dirty="0" err="1" smtClean="0">
                <a:solidFill>
                  <a:srgbClr val="A33637"/>
                </a:solidFill>
                <a:latin typeface="Sassoon Primary" panose="020B0503020103030203" pitchFamily="34" charset="0"/>
              </a:rPr>
              <a:t>Campa-cogaidh</a:t>
            </a:r>
            <a:endParaRPr lang="en-US" dirty="0">
              <a:solidFill>
                <a:srgbClr val="A336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16" y="1039939"/>
            <a:ext cx="7664669" cy="55028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000" dirty="0">
                <a:latin typeface="Sassoon Primary"/>
              </a:rPr>
              <a:t>Air a’ 4mh </a:t>
            </a:r>
            <a:r>
              <a:rPr lang="en-GB" sz="2000" dirty="0" err="1">
                <a:latin typeface="Sassoon Primary"/>
              </a:rPr>
              <a:t>dhen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Lùnastal</a:t>
            </a:r>
            <a:r>
              <a:rPr lang="en-GB" sz="2000" dirty="0">
                <a:latin typeface="Sassoon Primary"/>
              </a:rPr>
              <a:t> 1944, </a:t>
            </a:r>
            <a:r>
              <a:rPr lang="en-GB" sz="2000" dirty="0" err="1">
                <a:latin typeface="Sassoon Primary"/>
              </a:rPr>
              <a:t>fhuair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na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feachdan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Nadsaidheach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fiosrachadh</a:t>
            </a:r>
            <a:r>
              <a:rPr lang="en-GB" sz="2000" dirty="0">
                <a:latin typeface="Sassoon Primary"/>
              </a:rPr>
              <a:t> gun </a:t>
            </a:r>
            <a:r>
              <a:rPr lang="en-GB" sz="2000" dirty="0" err="1">
                <a:latin typeface="Sassoon Primary"/>
              </a:rPr>
              <a:t>robh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daoine</a:t>
            </a:r>
            <a:r>
              <a:rPr lang="en-GB" sz="2000" dirty="0">
                <a:latin typeface="Sassoon Primary"/>
              </a:rPr>
              <a:t> a’ </a:t>
            </a:r>
            <a:r>
              <a:rPr lang="en-GB" sz="2000" dirty="0" err="1">
                <a:latin typeface="Sassoon Primary"/>
              </a:rPr>
              <a:t>fuireach</a:t>
            </a:r>
            <a:r>
              <a:rPr lang="en-GB" sz="2000" dirty="0">
                <a:latin typeface="Sassoon Primary"/>
              </a:rPr>
              <a:t> ann an </a:t>
            </a:r>
            <a:r>
              <a:rPr lang="en-GB" sz="2000" dirty="0" err="1">
                <a:latin typeface="Sassoon Primary"/>
              </a:rPr>
              <a:t>seòmraichean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dìomhair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anns</a:t>
            </a:r>
            <a:r>
              <a:rPr lang="en-GB" sz="2000" dirty="0">
                <a:latin typeface="Sassoon Primary"/>
              </a:rPr>
              <a:t> an </a:t>
            </a:r>
            <a:r>
              <a:rPr lang="en-GB" sz="2000" dirty="0" err="1">
                <a:latin typeface="Sassoon Primary"/>
              </a:rPr>
              <a:t>taigh</a:t>
            </a:r>
            <a:r>
              <a:rPr lang="en-GB" sz="2000" dirty="0">
                <a:latin typeface="Sassoon Primary"/>
              </a:rPr>
              <a:t>.  </a:t>
            </a:r>
            <a:endParaRPr lang="en-GB" sz="2000" dirty="0" smtClean="0">
              <a:latin typeface="Sassoon Primary"/>
            </a:endParaRPr>
          </a:p>
          <a:p>
            <a:pPr marL="0" indent="0" algn="just">
              <a:buNone/>
            </a:pPr>
            <a:r>
              <a:rPr lang="en-GB" sz="2000" dirty="0" err="1" smtClean="0">
                <a:latin typeface="Sassoon Primary"/>
              </a:rPr>
              <a:t>Chaidh</a:t>
            </a:r>
            <a:r>
              <a:rPr lang="en-GB" sz="2000" dirty="0" smtClean="0">
                <a:latin typeface="Sassoon Primary"/>
              </a:rPr>
              <a:t> </a:t>
            </a:r>
            <a:r>
              <a:rPr lang="en-GB" sz="2000" dirty="0">
                <a:latin typeface="Sassoon Primary"/>
              </a:rPr>
              <a:t>an </a:t>
            </a:r>
            <a:r>
              <a:rPr lang="en-GB" sz="2000" dirty="0" err="1">
                <a:latin typeface="Sassoon Primary"/>
              </a:rPr>
              <a:t>teaghlach</a:t>
            </a:r>
            <a:r>
              <a:rPr lang="en-GB" sz="2000" dirty="0">
                <a:latin typeface="Sassoon Primary"/>
              </a:rPr>
              <a:t> Frank a </a:t>
            </a:r>
            <a:r>
              <a:rPr lang="en-GB" sz="2000" dirty="0" err="1">
                <a:latin typeface="Sassoon Primary"/>
              </a:rPr>
              <a:t>chur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gu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ruige</a:t>
            </a:r>
            <a:r>
              <a:rPr lang="en-GB" sz="2000" dirty="0">
                <a:latin typeface="Sassoon Primary"/>
              </a:rPr>
              <a:t> campa-cogaidh Belsen-Bergen </a:t>
            </a:r>
            <a:r>
              <a:rPr lang="en-GB" sz="2000" dirty="0" err="1">
                <a:latin typeface="Sassoon Primary"/>
              </a:rPr>
              <a:t>còmhla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ri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mìltean</a:t>
            </a:r>
            <a:r>
              <a:rPr lang="en-GB" sz="2000" dirty="0">
                <a:latin typeface="Sassoon Primary"/>
              </a:rPr>
              <a:t> de </a:t>
            </a:r>
            <a:r>
              <a:rPr lang="en-GB" sz="2000" dirty="0" err="1">
                <a:latin typeface="Sassoon Primary"/>
              </a:rPr>
              <a:t>dh’Iùdhaich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eile</a:t>
            </a:r>
            <a:r>
              <a:rPr lang="en-GB" sz="2000" dirty="0">
                <a:latin typeface="Sassoon Primary"/>
              </a:rPr>
              <a:t>.  Bha gnothaichean uabhasach an sin.  </a:t>
            </a:r>
            <a:endParaRPr lang="en-GB" sz="2000" dirty="0" smtClean="0">
              <a:latin typeface="Sassoon Primary"/>
            </a:endParaRPr>
          </a:p>
          <a:p>
            <a:pPr marL="0" indent="0" algn="just">
              <a:buNone/>
            </a:pPr>
            <a:r>
              <a:rPr lang="en-GB" sz="2000" dirty="0" err="1" smtClean="0">
                <a:latin typeface="Sassoon Primary"/>
              </a:rPr>
              <a:t>Chaidh</a:t>
            </a:r>
            <a:r>
              <a:rPr lang="en-GB" sz="2000" dirty="0" smtClean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feadhainn</a:t>
            </a:r>
            <a:r>
              <a:rPr lang="en-GB" sz="2000" dirty="0">
                <a:latin typeface="Sassoon Primary"/>
              </a:rPr>
              <a:t> a </a:t>
            </a:r>
            <a:r>
              <a:rPr lang="en-GB" sz="2000" dirty="0" err="1">
                <a:latin typeface="Sassoon Primary"/>
              </a:rPr>
              <a:t>bha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fo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aois</a:t>
            </a:r>
            <a:r>
              <a:rPr lang="en-GB" sz="2000" dirty="0">
                <a:latin typeface="Sassoon Primary"/>
              </a:rPr>
              <a:t> 15 a </a:t>
            </a:r>
            <a:r>
              <a:rPr lang="en-GB" sz="2000" dirty="0" err="1">
                <a:latin typeface="Sassoon Primary"/>
              </a:rPr>
              <a:t>chur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gu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bàs</a:t>
            </a:r>
            <a:r>
              <a:rPr lang="en-GB" sz="2000" dirty="0">
                <a:latin typeface="Sassoon Primary"/>
              </a:rPr>
              <a:t> ann an </a:t>
            </a:r>
            <a:r>
              <a:rPr lang="en-GB" sz="2000" dirty="0" err="1">
                <a:latin typeface="Sassoon Primary"/>
              </a:rPr>
              <a:t>seòmraichean</a:t>
            </a:r>
            <a:r>
              <a:rPr lang="en-GB" sz="2000" dirty="0">
                <a:latin typeface="Sassoon Primary"/>
              </a:rPr>
              <a:t> gas.  </a:t>
            </a:r>
            <a:endParaRPr lang="en-GB" sz="2000" dirty="0" smtClean="0">
              <a:latin typeface="Sassoon Primary"/>
            </a:endParaRPr>
          </a:p>
          <a:p>
            <a:pPr marL="0" indent="0" algn="just">
              <a:buNone/>
            </a:pPr>
            <a:r>
              <a:rPr lang="en-GB" sz="2000" dirty="0" err="1" smtClean="0">
                <a:latin typeface="Sassoon Primary"/>
              </a:rPr>
              <a:t>Chaidh</a:t>
            </a:r>
            <a:r>
              <a:rPr lang="en-GB" sz="2000" dirty="0" smtClean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na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boireannaich</a:t>
            </a:r>
            <a:r>
              <a:rPr lang="en-GB" sz="2000" dirty="0">
                <a:latin typeface="Sassoon Primary"/>
              </a:rPr>
              <a:t> a </a:t>
            </a:r>
            <a:r>
              <a:rPr lang="en-GB" sz="2000" dirty="0" err="1">
                <a:latin typeface="Sassoon Primary"/>
              </a:rPr>
              <a:t>sgaradh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bho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na</a:t>
            </a:r>
            <a:r>
              <a:rPr lang="en-GB" sz="2000" dirty="0">
                <a:latin typeface="Sassoon Primary"/>
              </a:rPr>
              <a:t> fir, </a:t>
            </a:r>
            <a:r>
              <a:rPr lang="en-GB" sz="2000" dirty="0" err="1">
                <a:latin typeface="Sassoon Primary"/>
              </a:rPr>
              <a:t>chaidh</a:t>
            </a:r>
            <a:r>
              <a:rPr lang="en-GB" sz="2000" dirty="0">
                <a:latin typeface="Sassoon Primary"/>
              </a:rPr>
              <a:t> am </a:t>
            </a:r>
            <a:r>
              <a:rPr lang="en-GB" sz="2000" dirty="0" err="1">
                <a:latin typeface="Sassoon Primary"/>
              </a:rPr>
              <a:t>falt</a:t>
            </a:r>
            <a:r>
              <a:rPr lang="en-GB" sz="2000" dirty="0">
                <a:latin typeface="Sassoon Primary"/>
              </a:rPr>
              <a:t> a </a:t>
            </a:r>
            <a:r>
              <a:rPr lang="en-GB" sz="2000" dirty="0" err="1">
                <a:latin typeface="Sassoon Primary"/>
              </a:rPr>
              <a:t>ghearradh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dhiubh</a:t>
            </a:r>
            <a:r>
              <a:rPr lang="en-GB" sz="2000" dirty="0">
                <a:latin typeface="Sassoon Primary"/>
              </a:rPr>
              <a:t>, </a:t>
            </a:r>
            <a:r>
              <a:rPr lang="en-GB" sz="2000" dirty="0" err="1">
                <a:latin typeface="Sassoon Primary"/>
              </a:rPr>
              <a:t>chaidh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rionnag</a:t>
            </a:r>
            <a:r>
              <a:rPr lang="en-GB" sz="2000" dirty="0">
                <a:latin typeface="Sassoon Primary"/>
              </a:rPr>
              <a:t> a </a:t>
            </a:r>
            <a:r>
              <a:rPr lang="en-GB" sz="2000" dirty="0" err="1">
                <a:latin typeface="Sassoon Primary"/>
              </a:rPr>
              <a:t>chlàradh</a:t>
            </a:r>
            <a:r>
              <a:rPr lang="en-GB" sz="2000" dirty="0">
                <a:latin typeface="Sassoon Primary"/>
              </a:rPr>
              <a:t> air an </a:t>
            </a:r>
            <a:r>
              <a:rPr lang="en-GB" sz="2000" dirty="0" err="1">
                <a:latin typeface="Sassoon Primary"/>
              </a:rPr>
              <a:t>craiceann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agus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bha</a:t>
            </a:r>
            <a:r>
              <a:rPr lang="en-GB" sz="2000" dirty="0">
                <a:latin typeface="Sassoon Primary"/>
              </a:rPr>
              <a:t> aca </a:t>
            </a:r>
            <a:r>
              <a:rPr lang="en-GB" sz="2000" dirty="0" err="1">
                <a:latin typeface="Sassoon Primary"/>
              </a:rPr>
              <a:t>ri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obair</a:t>
            </a:r>
            <a:r>
              <a:rPr lang="en-GB" sz="2000" dirty="0">
                <a:latin typeface="Sassoon Primary"/>
              </a:rPr>
              <a:t> mar </a:t>
            </a:r>
            <a:r>
              <a:rPr lang="en-GB" sz="2000" dirty="0" err="1">
                <a:latin typeface="Sassoon Primary"/>
              </a:rPr>
              <a:t>sgalagan</a:t>
            </a:r>
            <a:r>
              <a:rPr lang="en-GB" sz="2000" dirty="0">
                <a:latin typeface="Sassoon Primary"/>
              </a:rPr>
              <a:t>. </a:t>
            </a:r>
            <a:endParaRPr lang="en-GB" sz="2000" dirty="0" smtClean="0">
              <a:latin typeface="Sassoon Primary"/>
            </a:endParaRPr>
          </a:p>
          <a:p>
            <a:pPr marL="0" indent="0" algn="just">
              <a:buNone/>
            </a:pPr>
            <a:r>
              <a:rPr lang="en-GB" sz="2000" dirty="0" err="1" smtClean="0">
                <a:latin typeface="Sassoon Primary"/>
              </a:rPr>
              <a:t>Bhuail</a:t>
            </a:r>
            <a:r>
              <a:rPr lang="en-GB" sz="2000" dirty="0" smtClean="0">
                <a:latin typeface="Sassoon Primary"/>
              </a:rPr>
              <a:t> </a:t>
            </a:r>
            <a:r>
              <a:rPr lang="en-GB" sz="2000" dirty="0">
                <a:latin typeface="Sassoon Primary"/>
              </a:rPr>
              <a:t>am fiabhras dubh (’s e sin typhus) an </a:t>
            </a:r>
            <a:r>
              <a:rPr lang="en-GB" sz="2000" dirty="0" err="1">
                <a:latin typeface="Sassoon Primary"/>
              </a:rPr>
              <a:t>campa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agus</a:t>
            </a:r>
            <a:r>
              <a:rPr lang="en-GB" sz="2000" dirty="0">
                <a:latin typeface="Sassoon Primary"/>
              </a:rPr>
              <a:t> leis mar a </a:t>
            </a:r>
            <a:r>
              <a:rPr lang="en-GB" sz="2000" dirty="0" err="1">
                <a:latin typeface="Sassoon Primary"/>
              </a:rPr>
              <a:t>bha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mòran</a:t>
            </a:r>
            <a:r>
              <a:rPr lang="en-GB" sz="2000" dirty="0">
                <a:latin typeface="Sassoon Primary"/>
              </a:rPr>
              <a:t> a </a:t>
            </a:r>
            <a:r>
              <a:rPr lang="en-GB" sz="2000" dirty="0" err="1">
                <a:latin typeface="Sassoon Primary"/>
              </a:rPr>
              <a:t>bha</a:t>
            </a:r>
            <a:r>
              <a:rPr lang="en-GB" sz="2000" dirty="0">
                <a:latin typeface="Sassoon Primary"/>
              </a:rPr>
              <a:t> ann lag, </a:t>
            </a:r>
            <a:r>
              <a:rPr lang="en-GB" sz="2000" dirty="0" err="1">
                <a:latin typeface="Sassoon Primary"/>
              </a:rPr>
              <a:t>chaochail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mòran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dhiubh</a:t>
            </a:r>
            <a:r>
              <a:rPr lang="en-GB" sz="2000" dirty="0">
                <a:latin typeface="Sassoon Primary"/>
              </a:rPr>
              <a:t> leis an </a:t>
            </a:r>
            <a:r>
              <a:rPr lang="en-GB" sz="2000" dirty="0" err="1">
                <a:latin typeface="Sassoon Primary"/>
              </a:rPr>
              <a:t>tinneas</a:t>
            </a:r>
            <a:r>
              <a:rPr lang="en-GB" sz="2000" dirty="0">
                <a:latin typeface="Sassoon Primary"/>
              </a:rPr>
              <a:t>.  </a:t>
            </a:r>
            <a:r>
              <a:rPr lang="en-GB" sz="2000" dirty="0" err="1">
                <a:latin typeface="Sassoon Primary"/>
              </a:rPr>
              <a:t>Chaochail</a:t>
            </a:r>
            <a:r>
              <a:rPr lang="en-GB" sz="2000" dirty="0">
                <a:latin typeface="Sassoon Primary"/>
              </a:rPr>
              <a:t> Anne Frank </a:t>
            </a:r>
            <a:r>
              <a:rPr lang="en-GB" sz="2000" dirty="0" err="1">
                <a:latin typeface="Sassoon Primary"/>
              </a:rPr>
              <a:t>agus</a:t>
            </a:r>
            <a:r>
              <a:rPr lang="en-GB" sz="2000" dirty="0">
                <a:latin typeface="Sassoon Primary"/>
              </a:rPr>
              <a:t> a </a:t>
            </a:r>
            <a:r>
              <a:rPr lang="en-GB" sz="2000" dirty="0" err="1">
                <a:latin typeface="Sassoon Primary"/>
              </a:rPr>
              <a:t>piuthar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seachdain</a:t>
            </a:r>
            <a:r>
              <a:rPr lang="en-GB" sz="2000" dirty="0">
                <a:latin typeface="Sassoon Primary"/>
              </a:rPr>
              <a:t> no </a:t>
            </a:r>
            <a:r>
              <a:rPr lang="en-GB" sz="2000" dirty="0" err="1">
                <a:latin typeface="Sassoon Primary"/>
              </a:rPr>
              <a:t>dhà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mus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deach</a:t>
            </a:r>
            <a:r>
              <a:rPr lang="en-GB" sz="2000" dirty="0">
                <a:latin typeface="Sassoon Primary"/>
              </a:rPr>
              <a:t> an </a:t>
            </a:r>
            <a:r>
              <a:rPr lang="en-GB" sz="2000" dirty="0" err="1">
                <a:latin typeface="Sassoon Primary"/>
              </a:rPr>
              <a:t>campa</a:t>
            </a:r>
            <a:r>
              <a:rPr lang="en-GB" sz="2000" dirty="0">
                <a:latin typeface="Sassoon Primary"/>
              </a:rPr>
              <a:t> a </a:t>
            </a:r>
            <a:r>
              <a:rPr lang="en-GB" sz="2000" dirty="0" err="1">
                <a:latin typeface="Sassoon Primary"/>
              </a:rPr>
              <a:t>shaoradh</a:t>
            </a:r>
            <a:r>
              <a:rPr lang="en-GB" sz="2000" dirty="0">
                <a:latin typeface="Sassoon Primary"/>
              </a:rPr>
              <a:t> le </a:t>
            </a:r>
            <a:r>
              <a:rPr lang="en-GB" sz="2000" dirty="0" err="1">
                <a:latin typeface="Sassoon Primary"/>
              </a:rPr>
              <a:t>feachdan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Breatannach</a:t>
            </a:r>
            <a:r>
              <a:rPr lang="en-GB" sz="2000" dirty="0">
                <a:latin typeface="Sassoon Primary"/>
              </a:rPr>
              <a:t>.  </a:t>
            </a:r>
            <a:endParaRPr lang="en-GB" sz="2000" dirty="0" smtClean="0">
              <a:latin typeface="Sassoon Primary"/>
            </a:endParaRPr>
          </a:p>
          <a:p>
            <a:pPr marL="0" indent="0" algn="just">
              <a:buNone/>
            </a:pPr>
            <a:r>
              <a:rPr lang="en-GB" sz="2000" dirty="0" err="1" smtClean="0">
                <a:latin typeface="Sassoon Primary"/>
              </a:rPr>
              <a:t>Bha</a:t>
            </a:r>
            <a:r>
              <a:rPr lang="en-GB" sz="2000" dirty="0" smtClean="0">
                <a:latin typeface="Sassoon Primary"/>
              </a:rPr>
              <a:t> </a:t>
            </a:r>
            <a:r>
              <a:rPr lang="en-GB" sz="2000" dirty="0">
                <a:latin typeface="Sassoon Primary"/>
              </a:rPr>
              <a:t>am </a:t>
            </a:r>
            <a:r>
              <a:rPr lang="en-GB" sz="2000" dirty="0" err="1">
                <a:latin typeface="Sassoon Primary"/>
              </a:rPr>
              <a:t>màthair</a:t>
            </a:r>
            <a:r>
              <a:rPr lang="en-GB" sz="2000" dirty="0">
                <a:latin typeface="Sassoon Primary"/>
              </a:rPr>
              <a:t> air </a:t>
            </a:r>
            <a:r>
              <a:rPr lang="en-GB" sz="2000" dirty="0" err="1">
                <a:latin typeface="Sassoon Primary"/>
              </a:rPr>
              <a:t>bàsachadh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beagan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mhìosan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romhpa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>
                <a:latin typeface="Sassoon Primary"/>
              </a:rPr>
              <a:t>anns</a:t>
            </a:r>
            <a:r>
              <a:rPr lang="en-GB" sz="2000" dirty="0">
                <a:latin typeface="Sassoon Primary"/>
              </a:rPr>
              <a:t> an </a:t>
            </a:r>
            <a:r>
              <a:rPr lang="en-GB" sz="2000" dirty="0" err="1">
                <a:latin typeface="Sassoon Primary"/>
              </a:rPr>
              <a:t>aon</a:t>
            </a:r>
            <a:r>
              <a:rPr lang="en-GB" sz="2000" dirty="0">
                <a:latin typeface="Sassoon Primary"/>
              </a:rPr>
              <a:t> </a:t>
            </a:r>
            <a:r>
              <a:rPr lang="en-GB" sz="2000" dirty="0" err="1" smtClean="0">
                <a:latin typeface="Sassoon Primary"/>
              </a:rPr>
              <a:t>champa</a:t>
            </a:r>
            <a:r>
              <a:rPr lang="en-GB" sz="2000" dirty="0" smtClean="0">
                <a:latin typeface="Sassoon Primary"/>
              </a:rPr>
              <a:t>.</a:t>
            </a:r>
            <a:endParaRPr lang="en-GB" sz="2000" dirty="0">
              <a:latin typeface="Sassoon Primary"/>
            </a:endParaRPr>
          </a:p>
          <a:p>
            <a:pPr marL="0" indent="0" algn="just">
              <a:buNone/>
            </a:pPr>
            <a:endParaRPr lang="en-GB" sz="2000" dirty="0">
              <a:latin typeface="Sassoon Primary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658">
            <a:off x="8757598" y="6037635"/>
            <a:ext cx="2842361" cy="6814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rgbClr val="A3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99" y="6061469"/>
            <a:ext cx="582740" cy="589761"/>
          </a:xfrm>
          <a:prstGeom prst="rect">
            <a:avLst/>
          </a:prstGeom>
        </p:spPr>
      </p:pic>
      <p:pic>
        <p:nvPicPr>
          <p:cNvPr id="10" name="Picture 9" descr="Gennaio 1945. Bergen-Belsen. I soldati britannici e russi girano dei ..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21097" y="386670"/>
            <a:ext cx="2855591" cy="213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4" descr="Ficheiro:Bergen Belsen Liberation 04.jpg - Wikipedia, a enciclopedia ...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69416" y="1943740"/>
            <a:ext cx="1969830" cy="193725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3" name="Picture 12" descr="File:The Liberation of Bergen-belsen Concentration Camp, April 1945 ...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77765" y="4025305"/>
            <a:ext cx="1985962" cy="19573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49920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46" y="3123577"/>
            <a:ext cx="3394841" cy="3378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4" y="6186687"/>
            <a:ext cx="10058400" cy="495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07" y="-11509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Creideamh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Iùdhach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(1/3)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www.storlann.co.uk/an-darna-cogadh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0163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1" y="1084660"/>
            <a:ext cx="7868934" cy="5397500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6400" dirty="0">
                <a:solidFill>
                  <a:srgbClr val="FFFFFF"/>
                </a:solidFill>
                <a:latin typeface="Sassoon Primary"/>
              </a:rPr>
              <a:t>Air a stèidheachadh ann an Israel o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chionn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4000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bliadhna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Chaidh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creideamh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stèidheachadh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nuair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chaidh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coimhcheangal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dhèanamh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eadar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Dia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agus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Abraham.</a:t>
            </a:r>
          </a:p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6400" dirty="0">
                <a:solidFill>
                  <a:srgbClr val="FFFFFF"/>
                </a:solidFill>
                <a:latin typeface="Sassoon Primary"/>
              </a:rPr>
              <a:t>Thug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Dia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10 àitheantan do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Mhaois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aig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Sinai.  </a:t>
            </a:r>
          </a:p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6400" dirty="0">
                <a:solidFill>
                  <a:srgbClr val="FFFFFF"/>
                </a:solidFill>
                <a:latin typeface="Sassoon Primary"/>
              </a:rPr>
              <a:t>’S e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Ierusalm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am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prìomh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baile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bh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’ ann an Israel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aig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aon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àm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’s mar sin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tha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e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cudromach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do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h-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Iùdhaich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Chaidh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a’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chiad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teampall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Iùdhach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thogail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an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seo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. 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Tha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pìos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den Western Wall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fhathast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na</a:t>
            </a:r>
            <a:r>
              <a:rPr lang="en-GB" sz="6400" dirty="0">
                <a:solidFill>
                  <a:srgbClr val="FFFFFF"/>
                </a:solidFill>
                <a:latin typeface="Sassoon Primary"/>
              </a:rPr>
              <a:t> </a:t>
            </a:r>
            <a:r>
              <a:rPr lang="en-GB" sz="6400" dirty="0" err="1">
                <a:solidFill>
                  <a:srgbClr val="FFFFFF"/>
                </a:solidFill>
                <a:latin typeface="Sassoon Primary"/>
              </a:rPr>
              <a:t>sheasamh</a:t>
            </a:r>
            <a:r>
              <a:rPr lang="en-GB" sz="6400" dirty="0" smtClean="0">
                <a:solidFill>
                  <a:srgbClr val="FFFFFF"/>
                </a:solidFill>
                <a:latin typeface="Sassoon Primary"/>
              </a:rPr>
              <a:t>.</a:t>
            </a:r>
            <a:endParaRPr lang="en-GB" sz="6400" dirty="0">
              <a:solidFill>
                <a:srgbClr val="FFFFFF"/>
              </a:solidFill>
              <a:latin typeface="Sassoon Primar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0014" y="0"/>
            <a:ext cx="354198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70" y="298755"/>
            <a:ext cx="1396762" cy="2195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388" y="2793293"/>
            <a:ext cx="1624125" cy="1579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48" y="4843710"/>
            <a:ext cx="3391432" cy="18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8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W2-Anne-Frank">
      <a:dk1>
        <a:srgbClr val="5E5E5E"/>
      </a:dk1>
      <a:lt1>
        <a:srgbClr val="FFF1CC"/>
      </a:lt1>
      <a:dk2>
        <a:srgbClr val="44546A"/>
      </a:dk2>
      <a:lt2>
        <a:srgbClr val="E7E6E6"/>
      </a:lt2>
      <a:accent1>
        <a:srgbClr val="A23637"/>
      </a:accent1>
      <a:accent2>
        <a:srgbClr val="FF7D7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92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1099</Words>
  <Application>Microsoft Office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Sassoon Primary</vt:lpstr>
      <vt:lpstr>Office Theme</vt:lpstr>
      <vt:lpstr>PowerPoint Presentation</vt:lpstr>
      <vt:lpstr>Cò bh’ ann an Anne Frank?  </vt:lpstr>
      <vt:lpstr>Leabhar-latha </vt:lpstr>
      <vt:lpstr>A’ Ghearmailt </vt:lpstr>
      <vt:lpstr>Na Nadsaidhean </vt:lpstr>
      <vt:lpstr>A’ dol am falach </vt:lpstr>
      <vt:lpstr>A’ dol am falach Am broinn taigh Anne Frank</vt:lpstr>
      <vt:lpstr>Campa-cogaidh</vt:lpstr>
      <vt:lpstr>An Creideamh Iùdhach (1/3)</vt:lpstr>
      <vt:lpstr>An Creideamh Iùdhach (2/3)</vt:lpstr>
      <vt:lpstr>An Creideamh Iùdhach (3/3)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Jayne MacAskill</cp:lastModifiedBy>
  <cp:revision>27</cp:revision>
  <dcterms:created xsi:type="dcterms:W3CDTF">2016-09-14T18:28:05Z</dcterms:created>
  <dcterms:modified xsi:type="dcterms:W3CDTF">2016-09-20T12:45:05Z</dcterms:modified>
</cp:coreProperties>
</file>