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A33737"/>
    <a:srgbClr val="A336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20"/>
    <p:restoredTop sz="94714"/>
  </p:normalViewPr>
  <p:slideViewPr>
    <p:cSldViewPr snapToGrid="0" snapToObjects="1">
      <p:cViewPr varScale="1">
        <p:scale>
          <a:sx n="82" d="100"/>
          <a:sy n="82" d="100"/>
        </p:scale>
        <p:origin x="24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6F4199-DC04-9A43-A8DC-81C80E97071A}" type="datetimeFigureOut">
              <a:rPr lang="en-US" smtClean="0"/>
              <a:t>9/20/2016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C80AB3-0EEE-E241-898A-3288C3D5C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30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C80AB3-0EEE-E241-898A-3288C3D5CE5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400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BB57B-C415-D34D-B325-F5B0A742F422}" type="datetime1">
              <a:rPr lang="en-GB" smtClean="0"/>
              <a:t>20/09/2016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www.storlann.co.uk/an-darna-cogadh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4B3ED-B51E-0046-8493-29C7DA7D0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491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1A1F8-C753-4F4F-B57D-6B8064AEA238}" type="datetime1">
              <a:rPr lang="en-GB" smtClean="0"/>
              <a:t>20/09/2016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www.storlann.co.uk/an-darna-cogadh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4B3ED-B51E-0046-8493-29C7DA7D0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031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A0AF4-F02F-1C40-A331-5F93AFA00E6D}" type="datetime1">
              <a:rPr lang="en-GB" smtClean="0"/>
              <a:t>20/09/2016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www.storlann.co.uk/an-darna-cogadh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4B3ED-B51E-0046-8493-29C7DA7D0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57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1C7F1-CAFC-B04C-98FC-64329E029B80}" type="datetime1">
              <a:rPr lang="en-GB" smtClean="0"/>
              <a:t>20/09/2016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www.storlann.co.uk/an-darna-cogadh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4B3ED-B51E-0046-8493-29C7DA7D0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016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789B9-06E4-2E41-AE42-A61B9ED1FD4F}" type="datetime1">
              <a:rPr lang="en-GB" smtClean="0"/>
              <a:t>20/09/2016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www.storlann.co.uk/an-darna-cogadh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4B3ED-B51E-0046-8493-29C7DA7D0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816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843FD-6B14-ED49-B9CA-66A5C6CFBCC5}" type="datetime1">
              <a:rPr lang="en-GB" smtClean="0"/>
              <a:t>20/09/2016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www.storlann.co.uk/an-darna-cogadh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4B3ED-B51E-0046-8493-29C7DA7D0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08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13EC9-B6BA-C843-A055-B7B974EF2E2B}" type="datetime1">
              <a:rPr lang="en-GB" smtClean="0"/>
              <a:t>20/09/2016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www.storlann.co.uk/an-darna-cogadh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4B3ED-B51E-0046-8493-29C7DA7D0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08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C212A-2389-2942-AA01-63CCFC94EABB}" type="datetime1">
              <a:rPr lang="en-GB" smtClean="0"/>
              <a:t>20/09/2016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www.storlann.co.uk/an-darna-cogadh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4B3ED-B51E-0046-8493-29C7DA7D0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665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52415-8DF2-FF4E-AC65-948C051E031A}" type="datetime1">
              <a:rPr lang="en-GB" smtClean="0"/>
              <a:t>20/09/2016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www.storlann.co.uk/an-darna-cogadh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4B3ED-B51E-0046-8493-29C7DA7D0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962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57A21-B2EE-694A-ADC7-CE320785CE01}" type="datetime1">
              <a:rPr lang="en-GB" smtClean="0"/>
              <a:t>20/09/2016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www.storlann.co.uk/an-darna-cogadh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4B3ED-B51E-0046-8493-29C7DA7D0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731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3EB38-2148-DC49-9146-7A8F04C36438}" type="datetime1">
              <a:rPr lang="en-GB" smtClean="0"/>
              <a:t>20/09/2016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www.storlann.co.uk/an-darna-cogadh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4B3ED-B51E-0046-8493-29C7DA7D0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243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A31081-0C47-2944-A2E0-6BFD6358DED8}" type="datetime1">
              <a:rPr lang="en-GB" smtClean="0"/>
              <a:t>20/09/2016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www.storlann.co.uk/an-darna-cogadh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4B3ED-B51E-0046-8493-29C7DA7D0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623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9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7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4.png"/><Relationship Id="rId7" Type="http://schemas.openxmlformats.org/officeDocument/2006/relationships/slide" Target="slide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6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37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397" y="6167354"/>
            <a:ext cx="10058400" cy="49507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5406" y="103158"/>
            <a:ext cx="2628900" cy="2616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69" y="451945"/>
            <a:ext cx="1534416" cy="155290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532" y="3840504"/>
            <a:ext cx="10058400" cy="24114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3155" y="392508"/>
            <a:ext cx="3807574" cy="46537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984859" y="2004848"/>
            <a:ext cx="443499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>
                <a:solidFill>
                  <a:srgbClr val="FFFFFF"/>
                </a:solidFill>
              </a:rPr>
              <a:t>Anne Frank</a:t>
            </a:r>
          </a:p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bg1"/>
                </a:solidFill>
              </a:rPr>
              <a:t>www.storlann.co.uk</a:t>
            </a:r>
            <a:r>
              <a:rPr lang="en-US" dirty="0" smtClean="0">
                <a:solidFill>
                  <a:schemeClr val="bg1"/>
                </a:solidFill>
              </a:rPr>
              <a:t>/an-</a:t>
            </a:r>
            <a:r>
              <a:rPr lang="en-US" dirty="0" err="1" smtClean="0">
                <a:solidFill>
                  <a:schemeClr val="bg1"/>
                </a:solidFill>
              </a:rPr>
              <a:t>darna</a:t>
            </a:r>
            <a:r>
              <a:rPr lang="en-US" dirty="0" smtClean="0">
                <a:solidFill>
                  <a:schemeClr val="bg1"/>
                </a:solidFill>
              </a:rPr>
              <a:t>-</a:t>
            </a:r>
            <a:r>
              <a:rPr lang="en-US" dirty="0" err="1" smtClean="0">
                <a:solidFill>
                  <a:schemeClr val="bg1"/>
                </a:solidFill>
              </a:rPr>
              <a:t>cogadh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84859" y="3032615"/>
            <a:ext cx="492935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Beatha</a:t>
            </a:r>
            <a:r>
              <a:rPr lang="en-US" sz="48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 le </a:t>
            </a:r>
            <a:r>
              <a:rPr lang="en-US" sz="4800" dirty="0" err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Buaidh</a:t>
            </a:r>
            <a:endParaRPr lang="en-US" sz="4800" dirty="0" smtClean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068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37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146" y="3123577"/>
            <a:ext cx="3394841" cy="337844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94" y="6186687"/>
            <a:ext cx="10058400" cy="4950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807" y="-115094"/>
            <a:ext cx="10515600" cy="1325563"/>
          </a:xfrm>
        </p:spPr>
        <p:txBody>
          <a:bodyPr/>
          <a:lstStyle/>
          <a:p>
            <a:r>
              <a:rPr lang="en-US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An </a:t>
            </a:r>
            <a:r>
              <a:rPr lang="en-US" dirty="0" err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Creideamh</a:t>
            </a:r>
            <a:r>
              <a:rPr lang="en-US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Iùdhach</a:t>
            </a:r>
            <a:r>
              <a:rPr lang="en-US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 (2/3)</a:t>
            </a: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www.storlann.co.uk/an-darna-cogadh</a:t>
            </a: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201637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3911" y="1084660"/>
            <a:ext cx="7868934" cy="5397500"/>
          </a:xfrm>
        </p:spPr>
        <p:txBody>
          <a:bodyPr>
            <a:normAutofit fontScale="40000" lnSpcReduction="20000"/>
          </a:bodyPr>
          <a:lstStyle/>
          <a:p>
            <a:pPr marL="285750" indent="-285750">
              <a:lnSpc>
                <a:spcPct val="120000"/>
              </a:lnSpc>
              <a:buFontTx/>
              <a:buBlip>
                <a:blip r:embed="rId4"/>
              </a:buBlip>
            </a:pPr>
            <a:r>
              <a:rPr lang="en-GB" sz="6400" dirty="0">
                <a:solidFill>
                  <a:srgbClr val="FFFFFF"/>
                </a:solidFill>
                <a:latin typeface="Sassoon Primary"/>
              </a:rPr>
              <a:t>’S ann an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seo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a thug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Maois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na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Deich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Àitheantan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nuair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a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thàinig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e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nuas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à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Sinai. 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Chuir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e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na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h-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àitheantan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ann an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àite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sònraichte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ris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an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canar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Àirc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a’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Choimhcheangail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. 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Bidh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cuid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a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Iùdhaich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fhathast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a’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dèanamh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an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slighe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an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seo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.</a:t>
            </a:r>
          </a:p>
          <a:p>
            <a:pPr marL="285750" indent="-285750">
              <a:lnSpc>
                <a:spcPct val="120000"/>
              </a:lnSpc>
              <a:buBlip>
                <a:blip r:embed="rId4"/>
              </a:buBlip>
            </a:pPr>
            <a:r>
              <a:rPr lang="en-GB" sz="6400" dirty="0">
                <a:solidFill>
                  <a:srgbClr val="FFFFFF"/>
                </a:solidFill>
                <a:latin typeface="Sassoon Primary"/>
              </a:rPr>
              <a:t>’S ann ann an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sionagog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a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bhios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Iùdhaich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ag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adhradh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</a:t>
            </a:r>
          </a:p>
          <a:p>
            <a:pPr marL="285750" indent="-285750">
              <a:lnSpc>
                <a:spcPct val="120000"/>
              </a:lnSpc>
              <a:buFontTx/>
              <a:buBlip>
                <a:blip r:embed="rId4"/>
              </a:buBlip>
            </a:pPr>
            <a:r>
              <a:rPr lang="en-GB" sz="6400" dirty="0" smtClean="0">
                <a:solidFill>
                  <a:srgbClr val="FFFFFF"/>
                </a:solidFill>
                <a:latin typeface="Sassoon Primary"/>
              </a:rPr>
              <a:t>’S 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e Shabbat an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latha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sònraichte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a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th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’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aig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na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</a:t>
            </a:r>
            <a:r>
              <a:rPr lang="en-GB" sz="6400" dirty="0" smtClean="0">
                <a:solidFill>
                  <a:srgbClr val="FFFFFF"/>
                </a:solidFill>
                <a:latin typeface="Sassoon Primary"/>
              </a:rPr>
              <a:t>          h-</a:t>
            </a:r>
            <a:r>
              <a:rPr lang="en-GB" sz="6400" dirty="0" err="1" smtClean="0">
                <a:solidFill>
                  <a:srgbClr val="FFFFFF"/>
                </a:solidFill>
                <a:latin typeface="Sassoon Primary"/>
              </a:rPr>
              <a:t>Iùdhaich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.</a:t>
            </a:r>
          </a:p>
          <a:p>
            <a:pPr marL="285750" indent="-285750">
              <a:lnSpc>
                <a:spcPct val="120000"/>
              </a:lnSpc>
              <a:buFontTx/>
              <a:buBlip>
                <a:blip r:embed="rId4"/>
              </a:buBlip>
            </a:pPr>
            <a:r>
              <a:rPr lang="en-GB" sz="6400" dirty="0">
                <a:solidFill>
                  <a:srgbClr val="FFFFFF"/>
                </a:solidFill>
                <a:latin typeface="Sassoon Primary"/>
              </a:rPr>
              <a:t>’S e Yom Kippur, Hanukkah, Pesach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agus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Rosh Hashanah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ceithir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de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na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cuirmean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as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cudromaiche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do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na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h-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Iùdhaich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.</a:t>
            </a:r>
          </a:p>
          <a:p>
            <a:pPr>
              <a:lnSpc>
                <a:spcPct val="120000"/>
              </a:lnSpc>
            </a:pPr>
            <a:endParaRPr lang="en-US" sz="2000" dirty="0"/>
          </a:p>
        </p:txBody>
      </p:sp>
      <p:sp>
        <p:nvSpPr>
          <p:cNvPr id="8" name="Rectangle 7"/>
          <p:cNvSpPr/>
          <p:nvPr/>
        </p:nvSpPr>
        <p:spPr>
          <a:xfrm>
            <a:off x="8650014" y="0"/>
            <a:ext cx="3541986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3022" y="478885"/>
            <a:ext cx="1875969" cy="203175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7338" y="2989529"/>
            <a:ext cx="1961681" cy="91953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7657" y="4519639"/>
            <a:ext cx="2498746" cy="193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7391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37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94" y="6186687"/>
            <a:ext cx="10058400" cy="4950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807" y="-115094"/>
            <a:ext cx="10515600" cy="1325563"/>
          </a:xfrm>
        </p:spPr>
        <p:txBody>
          <a:bodyPr/>
          <a:lstStyle/>
          <a:p>
            <a:r>
              <a:rPr lang="en-US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An </a:t>
            </a:r>
            <a:r>
              <a:rPr lang="en-US" dirty="0" err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Creideamh</a:t>
            </a:r>
            <a:r>
              <a:rPr lang="en-US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Iùdhach</a:t>
            </a:r>
            <a:r>
              <a:rPr lang="en-US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 (3/3)</a:t>
            </a: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www.storlann.co.uk/an-darna-cogadh</a:t>
            </a: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201637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146" y="3123577"/>
            <a:ext cx="3394841" cy="337844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3911" y="1084660"/>
            <a:ext cx="7868934" cy="5397500"/>
          </a:xfrm>
        </p:spPr>
        <p:txBody>
          <a:bodyPr>
            <a:normAutofit fontScale="55000" lnSpcReduction="20000"/>
          </a:bodyPr>
          <a:lstStyle/>
          <a:p>
            <a:pPr marL="285750" indent="-285750">
              <a:lnSpc>
                <a:spcPct val="120000"/>
              </a:lnSpc>
              <a:buFontTx/>
              <a:buBlip>
                <a:blip r:embed="rId4"/>
              </a:buBlip>
            </a:pPr>
            <a:r>
              <a:rPr lang="en-GB" sz="4800" dirty="0">
                <a:solidFill>
                  <a:srgbClr val="FFFFFF"/>
                </a:solidFill>
                <a:latin typeface="Sassoon Primary"/>
              </a:rPr>
              <a:t>’S e an Torah an </a:t>
            </a:r>
            <a:r>
              <a:rPr lang="en-GB" sz="4800" dirty="0" err="1">
                <a:solidFill>
                  <a:srgbClr val="FFFFFF"/>
                </a:solidFill>
                <a:latin typeface="Sassoon Primary"/>
              </a:rPr>
              <a:t>leabhar</a:t>
            </a:r>
            <a:r>
              <a:rPr lang="en-GB" sz="4800" dirty="0">
                <a:solidFill>
                  <a:srgbClr val="FFFFFF"/>
                </a:solidFill>
                <a:latin typeface="Sassoon Primary"/>
              </a:rPr>
              <a:t> </a:t>
            </a:r>
            <a:r>
              <a:rPr lang="en-GB" sz="4800" dirty="0" err="1">
                <a:solidFill>
                  <a:srgbClr val="FFFFFF"/>
                </a:solidFill>
                <a:latin typeface="Sassoon Primary"/>
              </a:rPr>
              <a:t>sònraichte</a:t>
            </a:r>
            <a:r>
              <a:rPr lang="en-GB" sz="4800" dirty="0">
                <a:solidFill>
                  <a:srgbClr val="FFFFFF"/>
                </a:solidFill>
                <a:latin typeface="Sassoon Primary"/>
              </a:rPr>
              <a:t> a </a:t>
            </a:r>
            <a:r>
              <a:rPr lang="en-GB" sz="4800" dirty="0" err="1">
                <a:solidFill>
                  <a:srgbClr val="FFFFFF"/>
                </a:solidFill>
                <a:latin typeface="Sassoon Primary"/>
              </a:rPr>
              <a:t>bhios</a:t>
            </a:r>
            <a:r>
              <a:rPr lang="en-GB" sz="4800" dirty="0">
                <a:solidFill>
                  <a:srgbClr val="FFFFFF"/>
                </a:solidFill>
                <a:latin typeface="Sassoon Primary"/>
              </a:rPr>
              <a:t> </a:t>
            </a:r>
            <a:r>
              <a:rPr lang="en-GB" sz="4800" dirty="0" err="1">
                <a:solidFill>
                  <a:srgbClr val="FFFFFF"/>
                </a:solidFill>
                <a:latin typeface="Sassoon Primary"/>
              </a:rPr>
              <a:t>Iùdhaich</a:t>
            </a:r>
            <a:r>
              <a:rPr lang="en-GB" sz="4800" dirty="0">
                <a:solidFill>
                  <a:srgbClr val="FFFFFF"/>
                </a:solidFill>
                <a:latin typeface="Sassoon Primary"/>
              </a:rPr>
              <a:t> a’ </a:t>
            </a:r>
            <a:r>
              <a:rPr lang="en-GB" sz="4800" dirty="0" err="1">
                <a:solidFill>
                  <a:srgbClr val="FFFFFF"/>
                </a:solidFill>
                <a:latin typeface="Sassoon Primary"/>
              </a:rPr>
              <a:t>leughadh</a:t>
            </a:r>
            <a:r>
              <a:rPr lang="en-GB" sz="4800" dirty="0">
                <a:solidFill>
                  <a:srgbClr val="FFFFFF"/>
                </a:solidFill>
                <a:latin typeface="Sassoon Primary"/>
              </a:rPr>
              <a:t>.  </a:t>
            </a:r>
            <a:r>
              <a:rPr lang="en-GB" sz="4800" dirty="0" err="1">
                <a:solidFill>
                  <a:srgbClr val="FFFFFF"/>
                </a:solidFill>
                <a:latin typeface="Sassoon Primary"/>
              </a:rPr>
              <a:t>Tha</a:t>
            </a:r>
            <a:r>
              <a:rPr lang="en-GB" sz="4800" dirty="0">
                <a:solidFill>
                  <a:srgbClr val="FFFFFF"/>
                </a:solidFill>
                <a:latin typeface="Sassoon Primary"/>
              </a:rPr>
              <a:t> a’ </a:t>
            </a:r>
            <a:r>
              <a:rPr lang="en-GB" sz="4800" dirty="0" err="1">
                <a:solidFill>
                  <a:srgbClr val="FFFFFF"/>
                </a:solidFill>
                <a:latin typeface="Sassoon Primary"/>
              </a:rPr>
              <a:t>chiad</a:t>
            </a:r>
            <a:r>
              <a:rPr lang="en-GB" sz="4800" dirty="0">
                <a:solidFill>
                  <a:srgbClr val="FFFFFF"/>
                </a:solidFill>
                <a:latin typeface="Sassoon Primary"/>
              </a:rPr>
              <a:t> </a:t>
            </a:r>
            <a:r>
              <a:rPr lang="en-GB" sz="4800" dirty="0" err="1">
                <a:solidFill>
                  <a:srgbClr val="FFFFFF"/>
                </a:solidFill>
                <a:latin typeface="Sassoon Primary"/>
              </a:rPr>
              <a:t>còig</a:t>
            </a:r>
            <a:r>
              <a:rPr lang="en-GB" sz="4800" dirty="0">
                <a:solidFill>
                  <a:srgbClr val="FFFFFF"/>
                </a:solidFill>
                <a:latin typeface="Sassoon Primary"/>
              </a:rPr>
              <a:t> </a:t>
            </a:r>
            <a:r>
              <a:rPr lang="en-GB" sz="4800" dirty="0" err="1">
                <a:solidFill>
                  <a:srgbClr val="FFFFFF"/>
                </a:solidFill>
                <a:latin typeface="Sassoon Primary"/>
              </a:rPr>
              <a:t>leabhraichean</a:t>
            </a:r>
            <a:r>
              <a:rPr lang="en-GB" sz="4800" dirty="0">
                <a:solidFill>
                  <a:srgbClr val="FFFFFF"/>
                </a:solidFill>
                <a:latin typeface="Sassoon Primary"/>
              </a:rPr>
              <a:t> den </a:t>
            </a:r>
            <a:r>
              <a:rPr lang="en-GB" sz="4800" dirty="0" err="1">
                <a:solidFill>
                  <a:srgbClr val="FFFFFF"/>
                </a:solidFill>
                <a:latin typeface="Sassoon Primary"/>
              </a:rPr>
              <a:t>Bhìoball</a:t>
            </a:r>
            <a:r>
              <a:rPr lang="en-GB" sz="4800" dirty="0">
                <a:solidFill>
                  <a:srgbClr val="FFFFFF"/>
                </a:solidFill>
                <a:latin typeface="Sassoon Primary"/>
              </a:rPr>
              <a:t> </a:t>
            </a:r>
            <a:r>
              <a:rPr lang="en-GB" sz="4800" dirty="0" err="1">
                <a:solidFill>
                  <a:srgbClr val="FFFFFF"/>
                </a:solidFill>
                <a:latin typeface="Sassoon Primary"/>
              </a:rPr>
              <a:t>anns</a:t>
            </a:r>
            <a:r>
              <a:rPr lang="en-GB" sz="4800" dirty="0">
                <a:solidFill>
                  <a:srgbClr val="FFFFFF"/>
                </a:solidFill>
                <a:latin typeface="Sassoon Primary"/>
              </a:rPr>
              <a:t> an Torah.</a:t>
            </a:r>
          </a:p>
          <a:p>
            <a:pPr marL="285750" indent="-285750">
              <a:lnSpc>
                <a:spcPct val="120000"/>
              </a:lnSpc>
              <a:buFontTx/>
              <a:buBlip>
                <a:blip r:embed="rId4"/>
              </a:buBlip>
            </a:pPr>
            <a:r>
              <a:rPr lang="en-GB" sz="4800" dirty="0">
                <a:solidFill>
                  <a:srgbClr val="FFFFFF"/>
                </a:solidFill>
                <a:latin typeface="Sassoon Primary"/>
              </a:rPr>
              <a:t>’S ann ann an </a:t>
            </a:r>
            <a:r>
              <a:rPr lang="en-GB" sz="4800" dirty="0" err="1">
                <a:solidFill>
                  <a:srgbClr val="FFFFFF"/>
                </a:solidFill>
                <a:latin typeface="Sassoon Primary"/>
              </a:rPr>
              <a:t>Eabhrais</a:t>
            </a:r>
            <a:r>
              <a:rPr lang="en-GB" sz="4800" dirty="0">
                <a:solidFill>
                  <a:srgbClr val="FFFFFF"/>
                </a:solidFill>
                <a:latin typeface="Sassoon Primary"/>
              </a:rPr>
              <a:t> a </a:t>
            </a:r>
            <a:r>
              <a:rPr lang="en-GB" sz="4800" dirty="0" err="1">
                <a:solidFill>
                  <a:srgbClr val="FFFFFF"/>
                </a:solidFill>
                <a:latin typeface="Sassoon Primary"/>
              </a:rPr>
              <a:t>tha</a:t>
            </a:r>
            <a:r>
              <a:rPr lang="en-GB" sz="4800" dirty="0">
                <a:solidFill>
                  <a:srgbClr val="FFFFFF"/>
                </a:solidFill>
                <a:latin typeface="Sassoon Primary"/>
              </a:rPr>
              <a:t> an Torah air a </a:t>
            </a:r>
            <a:r>
              <a:rPr lang="en-GB" sz="4800" dirty="0" err="1">
                <a:solidFill>
                  <a:srgbClr val="FFFFFF"/>
                </a:solidFill>
                <a:latin typeface="Sassoon Primary"/>
              </a:rPr>
              <a:t>sgrìobhadh</a:t>
            </a:r>
            <a:r>
              <a:rPr lang="en-GB" sz="4800" dirty="0">
                <a:solidFill>
                  <a:srgbClr val="FFFFFF"/>
                </a:solidFill>
                <a:latin typeface="Sassoon Primary"/>
              </a:rPr>
              <a:t>.  </a:t>
            </a:r>
            <a:r>
              <a:rPr lang="en-GB" sz="4800" dirty="0" err="1">
                <a:solidFill>
                  <a:srgbClr val="FFFFFF"/>
                </a:solidFill>
                <a:latin typeface="Sassoon Primary"/>
              </a:rPr>
              <a:t>Bidh</a:t>
            </a:r>
            <a:r>
              <a:rPr lang="en-GB" sz="4800" dirty="0">
                <a:solidFill>
                  <a:srgbClr val="FFFFFF"/>
                </a:solidFill>
                <a:latin typeface="Sassoon Primary"/>
              </a:rPr>
              <a:t> </a:t>
            </a:r>
            <a:r>
              <a:rPr lang="en-GB" sz="4800" dirty="0" err="1">
                <a:solidFill>
                  <a:srgbClr val="FFFFFF"/>
                </a:solidFill>
                <a:latin typeface="Sassoon Primary"/>
              </a:rPr>
              <a:t>iad</a:t>
            </a:r>
            <a:r>
              <a:rPr lang="en-GB" sz="4800" dirty="0">
                <a:solidFill>
                  <a:srgbClr val="FFFFFF"/>
                </a:solidFill>
                <a:latin typeface="Sassoon Primary"/>
              </a:rPr>
              <a:t> a’ </a:t>
            </a:r>
            <a:r>
              <a:rPr lang="en-GB" sz="4800" dirty="0" err="1">
                <a:solidFill>
                  <a:srgbClr val="FFFFFF"/>
                </a:solidFill>
                <a:latin typeface="Sassoon Primary"/>
              </a:rPr>
              <a:t>leughadh</a:t>
            </a:r>
            <a:r>
              <a:rPr lang="en-GB" sz="4800" dirty="0">
                <a:solidFill>
                  <a:srgbClr val="FFFFFF"/>
                </a:solidFill>
                <a:latin typeface="Sassoon Primary"/>
              </a:rPr>
              <a:t> </a:t>
            </a:r>
            <a:r>
              <a:rPr lang="en-GB" sz="4800" dirty="0" err="1">
                <a:solidFill>
                  <a:srgbClr val="FFFFFF"/>
                </a:solidFill>
                <a:latin typeface="Sassoon Primary"/>
              </a:rPr>
              <a:t>bhon</a:t>
            </a:r>
            <a:r>
              <a:rPr lang="en-GB" sz="4800" dirty="0">
                <a:solidFill>
                  <a:srgbClr val="FFFFFF"/>
                </a:solidFill>
                <a:latin typeface="Sassoon Primary"/>
              </a:rPr>
              <a:t> </a:t>
            </a:r>
            <a:r>
              <a:rPr lang="en-GB" sz="4800" dirty="0" err="1">
                <a:solidFill>
                  <a:srgbClr val="FFFFFF"/>
                </a:solidFill>
                <a:latin typeface="Sassoon Primary"/>
              </a:rPr>
              <a:t>taobh</a:t>
            </a:r>
            <a:r>
              <a:rPr lang="en-GB" sz="4800" dirty="0">
                <a:solidFill>
                  <a:srgbClr val="FFFFFF"/>
                </a:solidFill>
                <a:latin typeface="Sassoon Primary"/>
              </a:rPr>
              <a:t> </a:t>
            </a:r>
            <a:r>
              <a:rPr lang="en-GB" sz="4800" dirty="0" err="1">
                <a:solidFill>
                  <a:srgbClr val="FFFFFF"/>
                </a:solidFill>
                <a:latin typeface="Sassoon Primary"/>
              </a:rPr>
              <a:t>dheas</a:t>
            </a:r>
            <a:r>
              <a:rPr lang="en-GB" sz="4800" dirty="0">
                <a:solidFill>
                  <a:srgbClr val="FFFFFF"/>
                </a:solidFill>
                <a:latin typeface="Sassoon Primary"/>
              </a:rPr>
              <a:t> </a:t>
            </a:r>
            <a:r>
              <a:rPr lang="en-GB" sz="4800" dirty="0" err="1">
                <a:solidFill>
                  <a:srgbClr val="FFFFFF"/>
                </a:solidFill>
                <a:latin typeface="Sassoon Primary"/>
              </a:rPr>
              <a:t>chun</a:t>
            </a:r>
            <a:r>
              <a:rPr lang="en-GB" sz="4800" dirty="0">
                <a:solidFill>
                  <a:srgbClr val="FFFFFF"/>
                </a:solidFill>
                <a:latin typeface="Sassoon Primary"/>
              </a:rPr>
              <a:t> an </a:t>
            </a:r>
            <a:r>
              <a:rPr lang="en-GB" sz="4800" dirty="0" err="1">
                <a:solidFill>
                  <a:srgbClr val="FFFFFF"/>
                </a:solidFill>
                <a:latin typeface="Sassoon Primary"/>
              </a:rPr>
              <a:t>taoibh</a:t>
            </a:r>
            <a:r>
              <a:rPr lang="en-GB" sz="4800" dirty="0">
                <a:solidFill>
                  <a:srgbClr val="FFFFFF"/>
                </a:solidFill>
                <a:latin typeface="Sassoon Primary"/>
              </a:rPr>
              <a:t> </a:t>
            </a:r>
            <a:r>
              <a:rPr lang="en-GB" sz="4800" dirty="0" err="1">
                <a:solidFill>
                  <a:srgbClr val="FFFFFF"/>
                </a:solidFill>
                <a:latin typeface="Sassoon Primary"/>
              </a:rPr>
              <a:t>chlì</a:t>
            </a:r>
            <a:r>
              <a:rPr lang="en-GB" sz="4800" dirty="0">
                <a:solidFill>
                  <a:srgbClr val="FFFFFF"/>
                </a:solidFill>
                <a:latin typeface="Sassoon Primary"/>
              </a:rPr>
              <a:t>.  </a:t>
            </a:r>
            <a:r>
              <a:rPr lang="en-GB" sz="4800" dirty="0" err="1">
                <a:solidFill>
                  <a:srgbClr val="FFFFFF"/>
                </a:solidFill>
                <a:latin typeface="Sassoon Primary"/>
              </a:rPr>
              <a:t>Bidh</a:t>
            </a:r>
            <a:r>
              <a:rPr lang="en-GB" sz="4800" dirty="0">
                <a:solidFill>
                  <a:srgbClr val="FFFFFF"/>
                </a:solidFill>
                <a:latin typeface="Sassoon Primary"/>
              </a:rPr>
              <a:t> </a:t>
            </a:r>
            <a:r>
              <a:rPr lang="en-GB" sz="4800" dirty="0" err="1">
                <a:solidFill>
                  <a:srgbClr val="FFFFFF"/>
                </a:solidFill>
                <a:latin typeface="Sassoon Primary"/>
              </a:rPr>
              <a:t>Iùdhaich</a:t>
            </a:r>
            <a:r>
              <a:rPr lang="en-GB" sz="4800" dirty="0">
                <a:solidFill>
                  <a:srgbClr val="FFFFFF"/>
                </a:solidFill>
                <a:latin typeface="Sassoon Primary"/>
              </a:rPr>
              <a:t> a’ </a:t>
            </a:r>
            <a:r>
              <a:rPr lang="en-GB" sz="4800" dirty="0" err="1">
                <a:solidFill>
                  <a:srgbClr val="FFFFFF"/>
                </a:solidFill>
                <a:latin typeface="Sassoon Primary"/>
              </a:rPr>
              <a:t>cleachdadh</a:t>
            </a:r>
            <a:r>
              <a:rPr lang="en-GB" sz="4800" dirty="0">
                <a:solidFill>
                  <a:srgbClr val="FFFFFF"/>
                </a:solidFill>
                <a:latin typeface="Sassoon Primary"/>
              </a:rPr>
              <a:t> </a:t>
            </a:r>
            <a:r>
              <a:rPr lang="en-GB" sz="4800" dirty="0" err="1">
                <a:solidFill>
                  <a:srgbClr val="FFFFFF"/>
                </a:solidFill>
                <a:latin typeface="Sassoon Primary"/>
              </a:rPr>
              <a:t>Yad</a:t>
            </a:r>
            <a:r>
              <a:rPr lang="en-GB" sz="4800" dirty="0">
                <a:solidFill>
                  <a:srgbClr val="FFFFFF"/>
                </a:solidFill>
                <a:latin typeface="Sassoon Primary"/>
              </a:rPr>
              <a:t> </a:t>
            </a:r>
            <a:r>
              <a:rPr lang="en-GB" sz="4800" dirty="0" err="1">
                <a:solidFill>
                  <a:srgbClr val="FFFFFF"/>
                </a:solidFill>
                <a:latin typeface="Sassoon Primary"/>
              </a:rPr>
              <a:t>nuair</a:t>
            </a:r>
            <a:r>
              <a:rPr lang="en-GB" sz="4800" dirty="0">
                <a:solidFill>
                  <a:srgbClr val="FFFFFF"/>
                </a:solidFill>
                <a:latin typeface="Sassoon Primary"/>
              </a:rPr>
              <a:t> a </a:t>
            </a:r>
            <a:r>
              <a:rPr lang="en-GB" sz="4800" dirty="0" err="1">
                <a:solidFill>
                  <a:srgbClr val="FFFFFF"/>
                </a:solidFill>
                <a:latin typeface="Sassoon Primary"/>
              </a:rPr>
              <a:t>bhios</a:t>
            </a:r>
            <a:r>
              <a:rPr lang="en-GB" sz="4800" dirty="0">
                <a:solidFill>
                  <a:srgbClr val="FFFFFF"/>
                </a:solidFill>
                <a:latin typeface="Sassoon Primary"/>
              </a:rPr>
              <a:t> </a:t>
            </a:r>
            <a:r>
              <a:rPr lang="en-GB" sz="4800" dirty="0" err="1">
                <a:solidFill>
                  <a:srgbClr val="FFFFFF"/>
                </a:solidFill>
                <a:latin typeface="Sassoon Primary"/>
              </a:rPr>
              <a:t>iad</a:t>
            </a:r>
            <a:r>
              <a:rPr lang="en-GB" sz="4800" dirty="0">
                <a:solidFill>
                  <a:srgbClr val="FFFFFF"/>
                </a:solidFill>
                <a:latin typeface="Sassoon Primary"/>
              </a:rPr>
              <a:t> a’ </a:t>
            </a:r>
            <a:r>
              <a:rPr lang="en-GB" sz="4800" dirty="0" err="1">
                <a:solidFill>
                  <a:srgbClr val="FFFFFF"/>
                </a:solidFill>
                <a:latin typeface="Sassoon Primary"/>
              </a:rPr>
              <a:t>leughadh</a:t>
            </a:r>
            <a:r>
              <a:rPr lang="en-GB" sz="4800" dirty="0">
                <a:solidFill>
                  <a:srgbClr val="FFFFFF"/>
                </a:solidFill>
                <a:latin typeface="Sassoon Primary"/>
              </a:rPr>
              <a:t> </a:t>
            </a:r>
            <a:r>
              <a:rPr lang="en-GB" sz="4800" dirty="0" err="1">
                <a:solidFill>
                  <a:srgbClr val="FFFFFF"/>
                </a:solidFill>
                <a:latin typeface="Sassoon Primary"/>
              </a:rPr>
              <a:t>às</a:t>
            </a:r>
            <a:r>
              <a:rPr lang="en-GB" sz="4800" dirty="0">
                <a:solidFill>
                  <a:srgbClr val="FFFFFF"/>
                </a:solidFill>
                <a:latin typeface="Sassoon Primary"/>
              </a:rPr>
              <a:t> an Torah </a:t>
            </a:r>
            <a:r>
              <a:rPr lang="en-GB" sz="4800" dirty="0" err="1">
                <a:solidFill>
                  <a:srgbClr val="FFFFFF"/>
                </a:solidFill>
                <a:latin typeface="Sassoon Primary"/>
              </a:rPr>
              <a:t>gus</a:t>
            </a:r>
            <a:r>
              <a:rPr lang="en-GB" sz="4800" dirty="0">
                <a:solidFill>
                  <a:srgbClr val="FFFFFF"/>
                </a:solidFill>
                <a:latin typeface="Sassoon Primary"/>
              </a:rPr>
              <a:t> </a:t>
            </a:r>
            <a:r>
              <a:rPr lang="en-GB" sz="4800" dirty="0" err="1">
                <a:solidFill>
                  <a:srgbClr val="FFFFFF"/>
                </a:solidFill>
                <a:latin typeface="Sassoon Primary"/>
              </a:rPr>
              <a:t>nach</a:t>
            </a:r>
            <a:r>
              <a:rPr lang="en-GB" sz="4800" dirty="0">
                <a:solidFill>
                  <a:srgbClr val="FFFFFF"/>
                </a:solidFill>
                <a:latin typeface="Sassoon Primary"/>
              </a:rPr>
              <a:t> bi </a:t>
            </a:r>
            <a:r>
              <a:rPr lang="en-GB" sz="4800" dirty="0" err="1">
                <a:solidFill>
                  <a:srgbClr val="FFFFFF"/>
                </a:solidFill>
                <a:latin typeface="Sassoon Primary"/>
              </a:rPr>
              <a:t>iad</a:t>
            </a:r>
            <a:r>
              <a:rPr lang="en-GB" sz="4800" dirty="0">
                <a:solidFill>
                  <a:srgbClr val="FFFFFF"/>
                </a:solidFill>
                <a:latin typeface="Sassoon Primary"/>
              </a:rPr>
              <a:t> a’ </a:t>
            </a:r>
            <a:r>
              <a:rPr lang="en-GB" sz="4800" dirty="0" err="1">
                <a:solidFill>
                  <a:srgbClr val="FFFFFF"/>
                </a:solidFill>
                <a:latin typeface="Sassoon Primary"/>
              </a:rPr>
              <a:t>suathadh</a:t>
            </a:r>
            <a:r>
              <a:rPr lang="en-GB" sz="4800" dirty="0">
                <a:solidFill>
                  <a:srgbClr val="FFFFFF"/>
                </a:solidFill>
                <a:latin typeface="Sassoon Primary"/>
              </a:rPr>
              <a:t> </a:t>
            </a:r>
            <a:r>
              <a:rPr lang="en-GB" sz="4800" dirty="0" err="1">
                <a:solidFill>
                  <a:srgbClr val="FFFFFF"/>
                </a:solidFill>
                <a:latin typeface="Sassoon Primary"/>
              </a:rPr>
              <a:t>sa</a:t>
            </a:r>
            <a:r>
              <a:rPr lang="en-GB" sz="4800" dirty="0">
                <a:solidFill>
                  <a:srgbClr val="FFFFFF"/>
                </a:solidFill>
                <a:latin typeface="Sassoon Primary"/>
              </a:rPr>
              <a:t> </a:t>
            </a:r>
            <a:r>
              <a:rPr lang="en-GB" sz="4800" dirty="0" err="1">
                <a:solidFill>
                  <a:srgbClr val="FFFFFF"/>
                </a:solidFill>
                <a:latin typeface="Sassoon Primary"/>
              </a:rPr>
              <a:t>phàipear</a:t>
            </a:r>
            <a:r>
              <a:rPr lang="en-GB" sz="4800" dirty="0">
                <a:solidFill>
                  <a:srgbClr val="FFFFFF"/>
                </a:solidFill>
                <a:latin typeface="Sassoon Primary"/>
              </a:rPr>
              <a:t>.</a:t>
            </a:r>
          </a:p>
          <a:p>
            <a:pPr marL="285750" indent="-285750">
              <a:lnSpc>
                <a:spcPct val="120000"/>
              </a:lnSpc>
              <a:buFontTx/>
              <a:buBlip>
                <a:blip r:embed="rId4"/>
              </a:buBlip>
            </a:pPr>
            <a:r>
              <a:rPr lang="en-GB" sz="4800" dirty="0" err="1">
                <a:solidFill>
                  <a:srgbClr val="FFFFFF"/>
                </a:solidFill>
                <a:latin typeface="Sassoon Primary"/>
              </a:rPr>
              <a:t>Tha</a:t>
            </a:r>
            <a:r>
              <a:rPr lang="en-GB" sz="4800" dirty="0">
                <a:solidFill>
                  <a:srgbClr val="FFFFFF"/>
                </a:solidFill>
                <a:latin typeface="Sassoon Primary"/>
              </a:rPr>
              <a:t> Rionnag Dhaibhidh a’ </a:t>
            </a:r>
            <a:r>
              <a:rPr lang="en-GB" sz="4800" dirty="0" err="1">
                <a:solidFill>
                  <a:srgbClr val="FFFFFF"/>
                </a:solidFill>
                <a:latin typeface="Sassoon Primary"/>
              </a:rPr>
              <a:t>comharrachadh</a:t>
            </a:r>
            <a:r>
              <a:rPr lang="en-GB" sz="4800" dirty="0">
                <a:solidFill>
                  <a:srgbClr val="FFFFFF"/>
                </a:solidFill>
                <a:latin typeface="Sassoon Primary"/>
              </a:rPr>
              <a:t> </a:t>
            </a:r>
            <a:r>
              <a:rPr lang="en-GB" sz="4800" dirty="0" err="1">
                <a:solidFill>
                  <a:srgbClr val="FFFFFF"/>
                </a:solidFill>
                <a:latin typeface="Sassoon Primary"/>
              </a:rPr>
              <a:t>na</a:t>
            </a:r>
            <a:r>
              <a:rPr lang="en-GB" sz="4800" dirty="0">
                <a:solidFill>
                  <a:srgbClr val="FFFFFF"/>
                </a:solidFill>
                <a:latin typeface="Sassoon Primary"/>
              </a:rPr>
              <a:t> </a:t>
            </a:r>
            <a:r>
              <a:rPr lang="en-GB" sz="4800" dirty="0" err="1">
                <a:solidFill>
                  <a:srgbClr val="FFFFFF"/>
                </a:solidFill>
                <a:latin typeface="Sassoon Primary"/>
              </a:rPr>
              <a:t>coimhearsnachd</a:t>
            </a:r>
            <a:r>
              <a:rPr lang="en-GB" sz="4800" dirty="0">
                <a:solidFill>
                  <a:srgbClr val="FFFFFF"/>
                </a:solidFill>
                <a:latin typeface="Sassoon Primary"/>
              </a:rPr>
              <a:t> </a:t>
            </a:r>
            <a:r>
              <a:rPr lang="en-GB" sz="4800" dirty="0" err="1">
                <a:solidFill>
                  <a:srgbClr val="FFFFFF"/>
                </a:solidFill>
                <a:latin typeface="Sassoon Primary"/>
              </a:rPr>
              <a:t>Iùdhaich</a:t>
            </a:r>
            <a:r>
              <a:rPr lang="en-GB" sz="4800" dirty="0">
                <a:solidFill>
                  <a:srgbClr val="FFFFFF"/>
                </a:solidFill>
                <a:latin typeface="Sassoon Primary"/>
              </a:rPr>
              <a:t> </a:t>
            </a:r>
            <a:r>
              <a:rPr lang="en-GB" sz="4800" dirty="0" err="1">
                <a:solidFill>
                  <a:srgbClr val="FFFFFF"/>
                </a:solidFill>
                <a:latin typeface="Sassoon Primary"/>
              </a:rPr>
              <a:t>agus</a:t>
            </a:r>
            <a:r>
              <a:rPr lang="en-GB" sz="4800" dirty="0">
                <a:solidFill>
                  <a:srgbClr val="FFFFFF"/>
                </a:solidFill>
                <a:latin typeface="Sassoon Primary"/>
              </a:rPr>
              <a:t> </a:t>
            </a:r>
            <a:r>
              <a:rPr lang="en-GB" sz="4800" dirty="0" err="1">
                <a:solidFill>
                  <a:srgbClr val="FFFFFF"/>
                </a:solidFill>
                <a:latin typeface="Sassoon Primary"/>
              </a:rPr>
              <a:t>chaidh</a:t>
            </a:r>
            <a:r>
              <a:rPr lang="en-GB" sz="4800" dirty="0">
                <a:solidFill>
                  <a:srgbClr val="FFFFFF"/>
                </a:solidFill>
                <a:latin typeface="Sassoon Primary"/>
              </a:rPr>
              <a:t> </a:t>
            </a:r>
            <a:r>
              <a:rPr lang="en-GB" sz="4800" dirty="0" err="1">
                <a:solidFill>
                  <a:srgbClr val="FFFFFF"/>
                </a:solidFill>
                <a:latin typeface="Sassoon Primary"/>
              </a:rPr>
              <a:t>ainmeachadh</a:t>
            </a:r>
            <a:r>
              <a:rPr lang="en-GB" sz="4800" dirty="0">
                <a:solidFill>
                  <a:srgbClr val="FFFFFF"/>
                </a:solidFill>
                <a:latin typeface="Sassoon Primary"/>
              </a:rPr>
              <a:t> air </a:t>
            </a:r>
            <a:r>
              <a:rPr lang="en-GB" sz="4800" dirty="0" err="1">
                <a:solidFill>
                  <a:srgbClr val="FFFFFF"/>
                </a:solidFill>
                <a:latin typeface="Sassoon Primary"/>
              </a:rPr>
              <a:t>Rìgh</a:t>
            </a:r>
            <a:r>
              <a:rPr lang="en-GB" sz="4800" dirty="0">
                <a:solidFill>
                  <a:srgbClr val="FFFFFF"/>
                </a:solidFill>
                <a:latin typeface="Sassoon Primary"/>
              </a:rPr>
              <a:t> </a:t>
            </a:r>
            <a:r>
              <a:rPr lang="en-GB" sz="4800" dirty="0" err="1">
                <a:solidFill>
                  <a:srgbClr val="FFFFFF"/>
                </a:solidFill>
                <a:latin typeface="Sassoon Primary"/>
              </a:rPr>
              <a:t>Dhaibhidh</a:t>
            </a:r>
            <a:r>
              <a:rPr lang="en-GB" sz="4800" dirty="0">
                <a:solidFill>
                  <a:srgbClr val="FFFFFF"/>
                </a:solidFill>
                <a:latin typeface="Sassoon Primary"/>
              </a:rPr>
              <a:t>.  </a:t>
            </a:r>
            <a:r>
              <a:rPr lang="en-GB" sz="4800" dirty="0" err="1">
                <a:solidFill>
                  <a:srgbClr val="FFFFFF"/>
                </a:solidFill>
                <a:latin typeface="Sassoon Primary"/>
              </a:rPr>
              <a:t>Chithear</a:t>
            </a:r>
            <a:r>
              <a:rPr lang="en-GB" sz="4800" dirty="0">
                <a:solidFill>
                  <a:srgbClr val="FFFFFF"/>
                </a:solidFill>
                <a:latin typeface="Sassoon Primary"/>
              </a:rPr>
              <a:t> an </a:t>
            </a:r>
            <a:r>
              <a:rPr lang="en-GB" sz="4800" dirty="0" err="1">
                <a:solidFill>
                  <a:srgbClr val="FFFFFF"/>
                </a:solidFill>
                <a:latin typeface="Sassoon Primary"/>
              </a:rPr>
              <a:t>comharra</a:t>
            </a:r>
            <a:r>
              <a:rPr lang="en-GB" sz="4800" dirty="0">
                <a:solidFill>
                  <a:srgbClr val="FFFFFF"/>
                </a:solidFill>
                <a:latin typeface="Sassoon Primary"/>
              </a:rPr>
              <a:t> ann an </a:t>
            </a:r>
            <a:r>
              <a:rPr lang="en-GB" sz="4800" dirty="0" err="1">
                <a:solidFill>
                  <a:srgbClr val="FFFFFF"/>
                </a:solidFill>
                <a:latin typeface="Sassoon Primary"/>
              </a:rPr>
              <a:t>sionagogan</a:t>
            </a:r>
            <a:r>
              <a:rPr lang="en-GB" sz="3600" dirty="0">
                <a:latin typeface="Sassoon Primary"/>
              </a:rPr>
              <a:t>.</a:t>
            </a:r>
          </a:p>
          <a:p>
            <a:pPr>
              <a:lnSpc>
                <a:spcPct val="120000"/>
              </a:lnSpc>
            </a:pPr>
            <a:endParaRPr lang="en-US" sz="2000" dirty="0"/>
          </a:p>
        </p:txBody>
      </p:sp>
      <p:sp>
        <p:nvSpPr>
          <p:cNvPr id="8" name="Rectangle 7"/>
          <p:cNvSpPr/>
          <p:nvPr/>
        </p:nvSpPr>
        <p:spPr>
          <a:xfrm>
            <a:off x="8650014" y="0"/>
            <a:ext cx="3541986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8061" y="2273886"/>
            <a:ext cx="2325892" cy="17781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5656" y="370291"/>
            <a:ext cx="2579126" cy="178850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6320" y="4376721"/>
            <a:ext cx="1929374" cy="2105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5064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94" y="6186687"/>
            <a:ext cx="10058400" cy="495071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8650014" y="0"/>
            <a:ext cx="3541986" cy="6858000"/>
          </a:xfrm>
          <a:prstGeom prst="rect">
            <a:avLst/>
          </a:prstGeom>
          <a:solidFill>
            <a:srgbClr val="A3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701" y="300505"/>
            <a:ext cx="10515600" cy="1325563"/>
          </a:xfrm>
        </p:spPr>
        <p:txBody>
          <a:bodyPr/>
          <a:lstStyle/>
          <a:p>
            <a:r>
              <a:rPr lang="en-GB" dirty="0" err="1" smtClean="0">
                <a:solidFill>
                  <a:srgbClr val="A33637"/>
                </a:solidFill>
                <a:latin typeface="Sassoon Primary" panose="020B0503020103030203" pitchFamily="34" charset="0"/>
              </a:rPr>
              <a:t>Cò</a:t>
            </a:r>
            <a:r>
              <a:rPr lang="en-GB" dirty="0" smtClean="0">
                <a:solidFill>
                  <a:srgbClr val="A33637"/>
                </a:solidFill>
                <a:latin typeface="Sassoon Primary" panose="020B0503020103030203" pitchFamily="34" charset="0"/>
              </a:rPr>
              <a:t> </a:t>
            </a:r>
            <a:r>
              <a:rPr lang="en-GB" dirty="0" err="1" smtClean="0">
                <a:solidFill>
                  <a:srgbClr val="A33637"/>
                </a:solidFill>
                <a:latin typeface="Sassoon Primary" panose="020B0503020103030203" pitchFamily="34" charset="0"/>
              </a:rPr>
              <a:t>bh</a:t>
            </a:r>
            <a:r>
              <a:rPr lang="en-GB" dirty="0" smtClean="0">
                <a:solidFill>
                  <a:srgbClr val="A33637"/>
                </a:solidFill>
                <a:latin typeface="Sassoon Primary" panose="020B0503020103030203" pitchFamily="34" charset="0"/>
              </a:rPr>
              <a:t>’ ann an Anne Frank? </a:t>
            </a:r>
            <a:r>
              <a:rPr lang="en-GB" dirty="0" smtClean="0">
                <a:latin typeface="Sassoon Primary" panose="020B0503020103030203" pitchFamily="34" charset="0"/>
              </a:rPr>
              <a:t/>
            </a:r>
            <a:br>
              <a:rPr lang="en-GB" dirty="0" smtClean="0">
                <a:latin typeface="Sassoon Primary" panose="020B0503020103030203" pitchFamily="34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6316" y="1213615"/>
            <a:ext cx="7664669" cy="494303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smtClean="0">
                <a:latin typeface="Sassoon Primary"/>
              </a:rPr>
              <a:t>Ged </a:t>
            </a:r>
            <a:r>
              <a:rPr lang="en-GB" dirty="0" err="1" smtClean="0">
                <a:latin typeface="Sassoon Primary"/>
              </a:rPr>
              <a:t>nach</a:t>
            </a:r>
            <a:r>
              <a:rPr lang="en-GB" dirty="0" smtClean="0">
                <a:latin typeface="Sassoon Primary"/>
              </a:rPr>
              <a:t> </a:t>
            </a:r>
            <a:r>
              <a:rPr lang="en-GB" dirty="0" err="1" smtClean="0">
                <a:latin typeface="Sassoon Primary"/>
              </a:rPr>
              <a:t>robh</a:t>
            </a:r>
            <a:r>
              <a:rPr lang="en-GB" dirty="0" smtClean="0">
                <a:latin typeface="Sassoon Primary"/>
              </a:rPr>
              <a:t> Anne Frank ach 16 </a:t>
            </a:r>
            <a:r>
              <a:rPr lang="en-GB" dirty="0" err="1" smtClean="0">
                <a:latin typeface="Sassoon Primary"/>
              </a:rPr>
              <a:t>bliadhna</a:t>
            </a:r>
            <a:r>
              <a:rPr lang="en-GB" dirty="0" smtClean="0">
                <a:latin typeface="Sassoon Primary"/>
              </a:rPr>
              <a:t> a </a:t>
            </a:r>
            <a:r>
              <a:rPr lang="en-GB" dirty="0" err="1" smtClean="0">
                <a:latin typeface="Sassoon Primary"/>
              </a:rPr>
              <a:t>dh’aois</a:t>
            </a:r>
            <a:r>
              <a:rPr lang="en-GB" dirty="0" smtClean="0">
                <a:latin typeface="Sassoon Primary"/>
              </a:rPr>
              <a:t> </a:t>
            </a:r>
            <a:r>
              <a:rPr lang="en-GB" dirty="0" err="1" smtClean="0">
                <a:latin typeface="Sassoon Primary"/>
              </a:rPr>
              <a:t>nuair</a:t>
            </a:r>
            <a:r>
              <a:rPr lang="en-GB" dirty="0" smtClean="0">
                <a:latin typeface="Sassoon Primary"/>
              </a:rPr>
              <a:t> a </a:t>
            </a:r>
            <a:r>
              <a:rPr lang="en-GB" dirty="0" err="1" smtClean="0">
                <a:latin typeface="Sassoon Primary"/>
              </a:rPr>
              <a:t>chaochail</a:t>
            </a:r>
            <a:r>
              <a:rPr lang="en-GB" dirty="0" smtClean="0">
                <a:latin typeface="Sassoon Primary"/>
              </a:rPr>
              <a:t> </a:t>
            </a:r>
            <a:r>
              <a:rPr lang="en-GB" dirty="0" err="1" smtClean="0">
                <a:latin typeface="Sassoon Primary"/>
              </a:rPr>
              <a:t>i</a:t>
            </a:r>
            <a:r>
              <a:rPr lang="en-GB" dirty="0" smtClean="0">
                <a:latin typeface="Sassoon Primary"/>
              </a:rPr>
              <a:t>, </a:t>
            </a:r>
            <a:r>
              <a:rPr lang="en-GB" dirty="0" err="1" smtClean="0">
                <a:latin typeface="Sassoon Primary"/>
              </a:rPr>
              <a:t>dh’fhàg</a:t>
            </a:r>
            <a:r>
              <a:rPr lang="en-GB" dirty="0" smtClean="0">
                <a:latin typeface="Sassoon Primary"/>
              </a:rPr>
              <a:t> </a:t>
            </a:r>
            <a:r>
              <a:rPr lang="en-GB" dirty="0" err="1" smtClean="0">
                <a:latin typeface="Sassoon Primary"/>
              </a:rPr>
              <a:t>i</a:t>
            </a:r>
            <a:r>
              <a:rPr lang="en-GB" dirty="0" smtClean="0">
                <a:latin typeface="Sassoon Primary"/>
              </a:rPr>
              <a:t> </a:t>
            </a:r>
            <a:r>
              <a:rPr lang="en-GB" dirty="0" err="1" smtClean="0">
                <a:latin typeface="Sassoon Primary"/>
              </a:rPr>
              <a:t>buaidh</a:t>
            </a:r>
            <a:r>
              <a:rPr lang="en-GB" dirty="0" smtClean="0">
                <a:latin typeface="Sassoon Primary"/>
              </a:rPr>
              <a:t> </a:t>
            </a:r>
            <a:r>
              <a:rPr lang="en-GB" dirty="0" err="1" smtClean="0">
                <a:latin typeface="Sassoon Primary"/>
              </a:rPr>
              <a:t>mhòr</a:t>
            </a:r>
            <a:r>
              <a:rPr lang="en-GB" dirty="0" smtClean="0">
                <a:latin typeface="Sassoon Primary"/>
              </a:rPr>
              <a:t> air an t-</a:t>
            </a:r>
            <a:r>
              <a:rPr lang="en-GB" dirty="0" err="1" smtClean="0">
                <a:latin typeface="Sassoon Primary"/>
              </a:rPr>
              <a:t>saoghal</a:t>
            </a:r>
            <a:r>
              <a:rPr lang="en-GB" dirty="0" smtClean="0">
                <a:latin typeface="Sassoon Primary"/>
              </a:rPr>
              <a:t> le </a:t>
            </a:r>
            <a:r>
              <a:rPr lang="en-GB" dirty="0" err="1" smtClean="0">
                <a:latin typeface="Sassoon Primary"/>
              </a:rPr>
              <a:t>sgrìobhaidhean</a:t>
            </a:r>
            <a:r>
              <a:rPr lang="en-GB" dirty="0" smtClean="0">
                <a:latin typeface="Sassoon Primary"/>
              </a:rPr>
              <a:t> </a:t>
            </a:r>
            <a:r>
              <a:rPr lang="en-GB" dirty="0" err="1" smtClean="0">
                <a:latin typeface="Sassoon Primary"/>
              </a:rPr>
              <a:t>na</a:t>
            </a:r>
            <a:r>
              <a:rPr lang="en-GB" dirty="0" smtClean="0">
                <a:latin typeface="Sassoon Primary"/>
              </a:rPr>
              <a:t> leabhar-latha.  </a:t>
            </a:r>
          </a:p>
          <a:p>
            <a:pPr marL="0" indent="0">
              <a:buNone/>
            </a:pPr>
            <a:r>
              <a:rPr lang="en-GB" dirty="0" err="1" smtClean="0">
                <a:latin typeface="Sassoon Primary"/>
              </a:rPr>
              <a:t>Sgrìobh</a:t>
            </a:r>
            <a:r>
              <a:rPr lang="en-GB" dirty="0" smtClean="0">
                <a:latin typeface="Sassoon Primary"/>
              </a:rPr>
              <a:t> </a:t>
            </a:r>
            <a:r>
              <a:rPr lang="en-GB" dirty="0" err="1" smtClean="0">
                <a:latin typeface="Sassoon Primary"/>
              </a:rPr>
              <a:t>i</a:t>
            </a:r>
            <a:r>
              <a:rPr lang="en-GB" dirty="0" smtClean="0">
                <a:latin typeface="Sassoon Primary"/>
              </a:rPr>
              <a:t> </a:t>
            </a:r>
            <a:r>
              <a:rPr lang="en-GB" dirty="0" err="1" smtClean="0">
                <a:latin typeface="Sassoon Primary"/>
              </a:rPr>
              <a:t>leabhar-latha</a:t>
            </a:r>
            <a:r>
              <a:rPr lang="en-GB" dirty="0" smtClean="0">
                <a:latin typeface="Sassoon Primary"/>
              </a:rPr>
              <a:t> fad </a:t>
            </a:r>
            <a:r>
              <a:rPr lang="en-GB" dirty="0" err="1" smtClean="0">
                <a:latin typeface="Sassoon Primary"/>
              </a:rPr>
              <a:t>còrr</a:t>
            </a:r>
            <a:r>
              <a:rPr lang="en-GB" dirty="0" smtClean="0">
                <a:latin typeface="Sassoon Primary"/>
              </a:rPr>
              <a:t> air </a:t>
            </a:r>
            <a:r>
              <a:rPr lang="en-GB" dirty="0" err="1" smtClean="0">
                <a:latin typeface="Sassoon Primary"/>
              </a:rPr>
              <a:t>dà</a:t>
            </a:r>
            <a:r>
              <a:rPr lang="en-GB" dirty="0" smtClean="0">
                <a:latin typeface="Sassoon Primary"/>
              </a:rPr>
              <a:t> </a:t>
            </a:r>
            <a:r>
              <a:rPr lang="en-GB" dirty="0" err="1" smtClean="0">
                <a:latin typeface="Sassoon Primary"/>
              </a:rPr>
              <a:t>bhliadhna</a:t>
            </a:r>
            <a:r>
              <a:rPr lang="en-GB" dirty="0" smtClean="0">
                <a:latin typeface="Sassoon Primary"/>
              </a:rPr>
              <a:t> </a:t>
            </a:r>
            <a:r>
              <a:rPr lang="en-GB" dirty="0" err="1" smtClean="0">
                <a:latin typeface="Sassoon Primary"/>
              </a:rPr>
              <a:t>nuair</a:t>
            </a:r>
            <a:r>
              <a:rPr lang="en-GB" dirty="0" smtClean="0">
                <a:latin typeface="Sassoon Primary"/>
              </a:rPr>
              <a:t> a </a:t>
            </a:r>
            <a:r>
              <a:rPr lang="en-GB" dirty="0" err="1" smtClean="0">
                <a:latin typeface="Sassoon Primary"/>
              </a:rPr>
              <a:t>bha</a:t>
            </a:r>
            <a:r>
              <a:rPr lang="en-GB" dirty="0" smtClean="0">
                <a:latin typeface="Sassoon Primary"/>
              </a:rPr>
              <a:t> </a:t>
            </a:r>
            <a:r>
              <a:rPr lang="en-GB" dirty="0" err="1" smtClean="0">
                <a:latin typeface="Sassoon Primary"/>
              </a:rPr>
              <a:t>i</a:t>
            </a:r>
            <a:r>
              <a:rPr lang="en-GB" dirty="0" smtClean="0">
                <a:latin typeface="Sassoon Primary"/>
              </a:rPr>
              <a:t> </a:t>
            </a:r>
            <a:r>
              <a:rPr lang="en-GB" dirty="0" err="1" smtClean="0">
                <a:latin typeface="Sassoon Primary"/>
              </a:rPr>
              <a:t>fhèin</a:t>
            </a:r>
            <a:r>
              <a:rPr lang="en-GB" dirty="0" smtClean="0">
                <a:latin typeface="Sassoon Primary"/>
              </a:rPr>
              <a:t> </a:t>
            </a:r>
            <a:r>
              <a:rPr lang="en-GB" dirty="0" err="1" smtClean="0">
                <a:latin typeface="Sassoon Primary"/>
              </a:rPr>
              <a:t>agus</a:t>
            </a:r>
            <a:r>
              <a:rPr lang="en-GB" dirty="0" smtClean="0">
                <a:latin typeface="Sassoon Primary"/>
              </a:rPr>
              <a:t> a </a:t>
            </a:r>
            <a:r>
              <a:rPr lang="en-GB" dirty="0" err="1" smtClean="0">
                <a:latin typeface="Sassoon Primary"/>
              </a:rPr>
              <a:t>teaghlach</a:t>
            </a:r>
            <a:r>
              <a:rPr lang="en-GB" dirty="0" smtClean="0">
                <a:latin typeface="Sassoon Primary"/>
              </a:rPr>
              <a:t> air </a:t>
            </a:r>
            <a:r>
              <a:rPr lang="en-GB" dirty="0" err="1" smtClean="0">
                <a:latin typeface="Sassoon Primary"/>
              </a:rPr>
              <a:t>falach</a:t>
            </a:r>
            <a:r>
              <a:rPr lang="en-GB" dirty="0" smtClean="0">
                <a:latin typeface="Sassoon Primary"/>
              </a:rPr>
              <a:t> </a:t>
            </a:r>
            <a:r>
              <a:rPr lang="en-GB" dirty="0" err="1" smtClean="0">
                <a:latin typeface="Sassoon Primary"/>
              </a:rPr>
              <a:t>bho</a:t>
            </a:r>
            <a:r>
              <a:rPr lang="en-GB" dirty="0" smtClean="0">
                <a:latin typeface="Sassoon Primary"/>
              </a:rPr>
              <a:t> </a:t>
            </a:r>
            <a:r>
              <a:rPr lang="en-GB" dirty="0" err="1" smtClean="0">
                <a:latin typeface="Sassoon Primary"/>
              </a:rPr>
              <a:t>na</a:t>
            </a:r>
            <a:r>
              <a:rPr lang="en-GB" dirty="0" smtClean="0">
                <a:latin typeface="Sassoon Primary"/>
              </a:rPr>
              <a:t> </a:t>
            </a:r>
            <a:r>
              <a:rPr lang="en-GB" dirty="0" err="1" smtClean="0">
                <a:latin typeface="Sassoon Primary"/>
              </a:rPr>
              <a:t>feachdan</a:t>
            </a:r>
            <a:r>
              <a:rPr lang="en-GB" dirty="0" smtClean="0">
                <a:latin typeface="Sassoon Primary"/>
              </a:rPr>
              <a:t> </a:t>
            </a:r>
            <a:r>
              <a:rPr lang="en-GB" dirty="0" err="1" smtClean="0">
                <a:latin typeface="Sassoon Primary"/>
              </a:rPr>
              <a:t>Nadsaidheach</a:t>
            </a:r>
            <a:r>
              <a:rPr lang="en-GB" dirty="0" smtClean="0">
                <a:latin typeface="Sassoon Primary"/>
              </a:rPr>
              <a:t> ann an Amsterdam.  </a:t>
            </a:r>
          </a:p>
          <a:p>
            <a:pPr marL="0" indent="0">
              <a:buNone/>
            </a:pPr>
            <a:r>
              <a:rPr lang="en-GB" dirty="0" err="1" smtClean="0">
                <a:latin typeface="Sassoon Primary"/>
              </a:rPr>
              <a:t>Chaidh</a:t>
            </a:r>
            <a:r>
              <a:rPr lang="en-GB" dirty="0" smtClean="0">
                <a:latin typeface="Sassoon Primary"/>
              </a:rPr>
              <a:t> an </a:t>
            </a:r>
            <a:r>
              <a:rPr lang="en-GB" dirty="0" err="1" smtClean="0">
                <a:latin typeface="Sassoon Primary"/>
              </a:rPr>
              <a:t>leabhar-latha</a:t>
            </a:r>
            <a:r>
              <a:rPr lang="en-GB" dirty="0" smtClean="0">
                <a:latin typeface="Sassoon Primary"/>
              </a:rPr>
              <a:t> sin </a:t>
            </a:r>
            <a:r>
              <a:rPr lang="en-GB" dirty="0" err="1" smtClean="0">
                <a:latin typeface="Sassoon Primary"/>
              </a:rPr>
              <a:t>fhoillseachadh</a:t>
            </a:r>
            <a:r>
              <a:rPr lang="en-GB" dirty="0" smtClean="0">
                <a:latin typeface="Sassoon Primary"/>
              </a:rPr>
              <a:t> an </a:t>
            </a:r>
            <a:r>
              <a:rPr lang="en-GB" dirty="0" err="1" smtClean="0">
                <a:latin typeface="Sassoon Primary"/>
              </a:rPr>
              <a:t>dèidh</a:t>
            </a:r>
            <a:r>
              <a:rPr lang="en-GB" dirty="0" smtClean="0">
                <a:latin typeface="Sassoon Primary"/>
              </a:rPr>
              <a:t> a </a:t>
            </a:r>
            <a:r>
              <a:rPr lang="en-GB" dirty="0" err="1" smtClean="0">
                <a:latin typeface="Sassoon Primary"/>
              </a:rPr>
              <a:t>bàis</a:t>
            </a:r>
            <a:r>
              <a:rPr lang="en-GB" dirty="0" smtClean="0">
                <a:latin typeface="Sassoon Primary"/>
              </a:rPr>
              <a:t> </a:t>
            </a:r>
            <a:r>
              <a:rPr lang="en-GB" dirty="0" err="1" smtClean="0">
                <a:latin typeface="Sassoon Primary"/>
              </a:rPr>
              <a:t>agus</a:t>
            </a:r>
            <a:r>
              <a:rPr lang="en-GB" dirty="0" smtClean="0">
                <a:latin typeface="Sassoon Primary"/>
              </a:rPr>
              <a:t> thug e </a:t>
            </a:r>
            <a:r>
              <a:rPr lang="en-GB" dirty="0" err="1" smtClean="0">
                <a:latin typeface="Sassoon Primary"/>
              </a:rPr>
              <a:t>sealladh</a:t>
            </a:r>
            <a:r>
              <a:rPr lang="en-GB" dirty="0" smtClean="0">
                <a:latin typeface="Sassoon Primary"/>
              </a:rPr>
              <a:t> </a:t>
            </a:r>
            <a:r>
              <a:rPr lang="en-GB" dirty="0" err="1" smtClean="0">
                <a:latin typeface="Sassoon Primary"/>
              </a:rPr>
              <a:t>dhan</a:t>
            </a:r>
            <a:r>
              <a:rPr lang="en-GB" dirty="0" smtClean="0">
                <a:latin typeface="Sassoon Primary"/>
              </a:rPr>
              <a:t> t-</a:t>
            </a:r>
            <a:r>
              <a:rPr lang="en-GB" dirty="0" err="1" smtClean="0">
                <a:latin typeface="Sassoon Primary"/>
              </a:rPr>
              <a:t>saoghal</a:t>
            </a:r>
            <a:r>
              <a:rPr lang="en-GB" dirty="0" smtClean="0">
                <a:latin typeface="Sassoon Primary"/>
              </a:rPr>
              <a:t> air </a:t>
            </a:r>
            <a:r>
              <a:rPr lang="en-GB" dirty="0" err="1" smtClean="0">
                <a:latin typeface="Sassoon Primary"/>
              </a:rPr>
              <a:t>cò</a:t>
            </a:r>
            <a:r>
              <a:rPr lang="en-GB" dirty="0" smtClean="0">
                <a:latin typeface="Sassoon Primary"/>
              </a:rPr>
              <a:t> </a:t>
            </a:r>
            <a:r>
              <a:rPr lang="en-GB" dirty="0" err="1" smtClean="0">
                <a:latin typeface="Sassoon Primary"/>
              </a:rPr>
              <a:t>ris</a:t>
            </a:r>
            <a:r>
              <a:rPr lang="en-GB" dirty="0" smtClean="0">
                <a:latin typeface="Sassoon Primary"/>
              </a:rPr>
              <a:t> a </a:t>
            </a:r>
            <a:r>
              <a:rPr lang="en-GB" dirty="0" err="1" smtClean="0">
                <a:latin typeface="Sassoon Primary"/>
              </a:rPr>
              <a:t>bha</a:t>
            </a:r>
            <a:r>
              <a:rPr lang="en-GB" dirty="0" smtClean="0">
                <a:latin typeface="Sassoon Primary"/>
              </a:rPr>
              <a:t> e </a:t>
            </a:r>
            <a:r>
              <a:rPr lang="en-GB" dirty="0" err="1" smtClean="0">
                <a:latin typeface="Sassoon Primary"/>
              </a:rPr>
              <a:t>coltach</a:t>
            </a:r>
            <a:r>
              <a:rPr lang="en-GB" dirty="0" smtClean="0">
                <a:latin typeface="Sassoon Primary"/>
              </a:rPr>
              <a:t> a </a:t>
            </a:r>
            <a:r>
              <a:rPr lang="en-GB" dirty="0" err="1" smtClean="0">
                <a:latin typeface="Sassoon Primary"/>
              </a:rPr>
              <a:t>bhith</a:t>
            </a:r>
            <a:r>
              <a:rPr lang="en-GB" dirty="0" smtClean="0">
                <a:latin typeface="Sassoon Primary"/>
              </a:rPr>
              <a:t> </a:t>
            </a:r>
            <a:r>
              <a:rPr lang="en-GB" dirty="0" err="1" smtClean="0">
                <a:latin typeface="Sassoon Primary"/>
              </a:rPr>
              <a:t>fo</a:t>
            </a:r>
            <a:r>
              <a:rPr lang="en-GB" dirty="0" smtClean="0">
                <a:latin typeface="Sassoon Primary"/>
              </a:rPr>
              <a:t> </a:t>
            </a:r>
            <a:r>
              <a:rPr lang="en-GB" dirty="0" err="1" smtClean="0">
                <a:latin typeface="Sassoon Primary"/>
              </a:rPr>
              <a:t>eagal</a:t>
            </a:r>
            <a:r>
              <a:rPr lang="en-GB" dirty="0" smtClean="0">
                <a:latin typeface="Sassoon Primary"/>
              </a:rPr>
              <a:t> do </a:t>
            </a:r>
            <a:r>
              <a:rPr lang="en-GB" dirty="0" err="1" smtClean="0">
                <a:latin typeface="Sassoon Primary"/>
              </a:rPr>
              <a:t>bheatha</a:t>
            </a:r>
            <a:r>
              <a:rPr lang="en-GB" dirty="0" smtClean="0">
                <a:latin typeface="Sassoon Primary"/>
              </a:rPr>
              <a:t> fad </a:t>
            </a:r>
            <a:r>
              <a:rPr lang="en-GB" dirty="0" err="1" smtClean="0">
                <a:latin typeface="Sassoon Primary"/>
              </a:rPr>
              <a:t>dà</a:t>
            </a:r>
            <a:r>
              <a:rPr lang="en-GB" dirty="0" smtClean="0">
                <a:latin typeface="Sassoon Primary"/>
              </a:rPr>
              <a:t> </a:t>
            </a:r>
            <a:r>
              <a:rPr lang="en-GB" dirty="0" err="1" smtClean="0">
                <a:latin typeface="Sassoon Primary"/>
              </a:rPr>
              <a:t>bhliadhna</a:t>
            </a:r>
            <a:r>
              <a:rPr lang="en-GB" dirty="0" smtClean="0">
                <a:latin typeface="Sassoon Primary"/>
              </a:rPr>
              <a:t>.  </a:t>
            </a:r>
          </a:p>
          <a:p>
            <a:pPr marL="0" indent="0">
              <a:buNone/>
            </a:pPr>
            <a:r>
              <a:rPr lang="en-GB" dirty="0" err="1" smtClean="0">
                <a:latin typeface="Sassoon Primary"/>
              </a:rPr>
              <a:t>Chaochaill</a:t>
            </a:r>
            <a:r>
              <a:rPr lang="en-GB" dirty="0" smtClean="0">
                <a:latin typeface="Sassoon Primary"/>
              </a:rPr>
              <a:t> </a:t>
            </a:r>
            <a:r>
              <a:rPr lang="en-GB" dirty="0" smtClean="0">
                <a:latin typeface="Sassoon Primary"/>
              </a:rPr>
              <a:t>Anne Frank </a:t>
            </a:r>
            <a:r>
              <a:rPr lang="en-GB" dirty="0" smtClean="0">
                <a:latin typeface="Sassoon Primary"/>
              </a:rPr>
              <a:t>ann an campa-cogaidh ann an 1945.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www.storlann.co.uk/an-darna-cogadh</a:t>
            </a:r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7658">
            <a:off x="8757598" y="6037635"/>
            <a:ext cx="2842361" cy="68143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0"/>
            <a:ext cx="201637" cy="6858000"/>
          </a:xfrm>
          <a:prstGeom prst="rect">
            <a:avLst/>
          </a:prstGeom>
          <a:solidFill>
            <a:srgbClr val="A3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1899" y="6061469"/>
            <a:ext cx="582740" cy="589761"/>
          </a:xfrm>
          <a:prstGeom prst="rect">
            <a:avLst/>
          </a:prstGeom>
        </p:spPr>
      </p:pic>
      <p:pic>
        <p:nvPicPr>
          <p:cNvPr id="1026" name="Picture 2" descr="mage result for anne fran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3475" y="431273"/>
            <a:ext cx="2635064" cy="4269907"/>
          </a:xfrm>
          <a:prstGeom prst="rect">
            <a:avLst/>
          </a:prstGeom>
          <a:ex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</p:pic>
      <p:pic>
        <p:nvPicPr>
          <p:cNvPr id="1028" name="Picture 4" descr="ile:Anne frank memorial bergen belsen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2594" y="3163257"/>
            <a:ext cx="1929305" cy="2572407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9696530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94" y="6186687"/>
            <a:ext cx="10058400" cy="4950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666" y="300505"/>
            <a:ext cx="10515600" cy="1325563"/>
          </a:xfrm>
        </p:spPr>
        <p:txBody>
          <a:bodyPr/>
          <a:lstStyle/>
          <a:p>
            <a:r>
              <a:rPr lang="en-GB" dirty="0" err="1" smtClean="0">
                <a:solidFill>
                  <a:srgbClr val="A33637"/>
                </a:solidFill>
                <a:latin typeface="Sassoon Primary" panose="020B0503020103030203" pitchFamily="34" charset="0"/>
              </a:rPr>
              <a:t>Leabhar-latha</a:t>
            </a:r>
            <a:r>
              <a:rPr lang="en-GB" dirty="0" smtClean="0">
                <a:latin typeface="Sassoon Primary" panose="020B0503020103030203" pitchFamily="34" charset="0"/>
              </a:rPr>
              <a:t/>
            </a:r>
            <a:br>
              <a:rPr lang="en-GB" dirty="0" smtClean="0">
                <a:latin typeface="Sassoon Primary" panose="020B0503020103030203" pitchFamily="34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6316" y="1213615"/>
            <a:ext cx="7664669" cy="5600652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Font typeface="Arial" charset="0"/>
              <a:buNone/>
            </a:pPr>
            <a:r>
              <a:rPr lang="en-GB" sz="1900" dirty="0" err="1">
                <a:latin typeface="Sassoon Primary"/>
              </a:rPr>
              <a:t>Fhuair</a:t>
            </a:r>
            <a:r>
              <a:rPr lang="en-GB" sz="1900" dirty="0">
                <a:latin typeface="Sassoon Primary"/>
              </a:rPr>
              <a:t> Anne Frank </a:t>
            </a:r>
            <a:r>
              <a:rPr lang="en-GB" sz="1900" dirty="0" err="1">
                <a:latin typeface="Sassoon Primary"/>
              </a:rPr>
              <a:t>leabhar-latha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bho</a:t>
            </a:r>
            <a:r>
              <a:rPr lang="en-GB" sz="1900" dirty="0">
                <a:latin typeface="Sassoon Primary"/>
              </a:rPr>
              <a:t> a </a:t>
            </a:r>
            <a:r>
              <a:rPr lang="en-GB" sz="1900" dirty="0" smtClean="0">
                <a:latin typeface="Sassoon Primary"/>
              </a:rPr>
              <a:t>h-</a:t>
            </a:r>
            <a:r>
              <a:rPr lang="en-GB" sz="1900" dirty="0" err="1" smtClean="0">
                <a:latin typeface="Sassoon Primary"/>
              </a:rPr>
              <a:t>athair</a:t>
            </a:r>
            <a:r>
              <a:rPr lang="en-GB" sz="1900" dirty="0" smtClean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airson</a:t>
            </a:r>
            <a:r>
              <a:rPr lang="en-GB" sz="1900" dirty="0">
                <a:latin typeface="Sassoon Primary"/>
              </a:rPr>
              <a:t> a </a:t>
            </a:r>
            <a:r>
              <a:rPr lang="en-GB" sz="1900" dirty="0" err="1">
                <a:latin typeface="Sassoon Primary"/>
              </a:rPr>
              <a:t>cò</a:t>
            </a:r>
            <a:r>
              <a:rPr lang="en-GB" sz="1900" dirty="0">
                <a:latin typeface="Sassoon Primary"/>
              </a:rPr>
              <a:t>-la </a:t>
            </a:r>
            <a:r>
              <a:rPr lang="en-GB" sz="1900" dirty="0" err="1">
                <a:latin typeface="Sassoon Primary"/>
              </a:rPr>
              <a:t>breith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nuair</a:t>
            </a:r>
            <a:r>
              <a:rPr lang="en-GB" sz="1900" dirty="0">
                <a:latin typeface="Sassoon Primary"/>
              </a:rPr>
              <a:t> a </a:t>
            </a:r>
            <a:r>
              <a:rPr lang="en-GB" sz="1900" dirty="0" err="1">
                <a:latin typeface="Sassoon Primary"/>
              </a:rPr>
              <a:t>bha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i</a:t>
            </a:r>
            <a:r>
              <a:rPr lang="en-GB" sz="1900" dirty="0">
                <a:latin typeface="Sassoon Primary"/>
              </a:rPr>
              <a:t> 13 </a:t>
            </a:r>
            <a:r>
              <a:rPr lang="en-GB" sz="1900" dirty="0" err="1">
                <a:latin typeface="Sassoon Primary"/>
              </a:rPr>
              <a:t>bliadhna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dh’aois</a:t>
            </a:r>
            <a:r>
              <a:rPr lang="en-GB" sz="1900" dirty="0">
                <a:latin typeface="Sassoon Primary"/>
              </a:rPr>
              <a:t>. </a:t>
            </a:r>
            <a:r>
              <a:rPr lang="en-GB" sz="1900" dirty="0" err="1" smtClean="0">
                <a:latin typeface="Sassoon Primary"/>
              </a:rPr>
              <a:t>Thòisich</a:t>
            </a:r>
            <a:r>
              <a:rPr lang="en-GB" sz="1900" dirty="0" smtClean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i</a:t>
            </a:r>
            <a:r>
              <a:rPr lang="en-GB" sz="1900" dirty="0">
                <a:latin typeface="Sassoon Primary"/>
              </a:rPr>
              <a:t> air </a:t>
            </a:r>
            <a:r>
              <a:rPr lang="en-GB" sz="1900" dirty="0" err="1">
                <a:latin typeface="Sassoon Primary"/>
              </a:rPr>
              <a:t>sgrìobhadh</a:t>
            </a:r>
            <a:r>
              <a:rPr lang="en-GB" sz="1900" dirty="0">
                <a:latin typeface="Sassoon Primary"/>
              </a:rPr>
              <a:t> ann </a:t>
            </a:r>
            <a:r>
              <a:rPr lang="en-GB" sz="1900" dirty="0" err="1">
                <a:latin typeface="Sassoon Primary"/>
              </a:rPr>
              <a:t>cho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luath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agus</a:t>
            </a:r>
            <a:r>
              <a:rPr lang="en-GB" sz="1900" dirty="0">
                <a:latin typeface="Sassoon Primary"/>
              </a:rPr>
              <a:t> a </a:t>
            </a:r>
            <a:r>
              <a:rPr lang="en-GB" sz="1900" dirty="0" err="1">
                <a:latin typeface="Sassoon Primary"/>
              </a:rPr>
              <a:t>fhuair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i</a:t>
            </a:r>
            <a:r>
              <a:rPr lang="en-GB" sz="1900" dirty="0">
                <a:latin typeface="Sassoon Primary"/>
              </a:rPr>
              <a:t> e.  </a:t>
            </a:r>
            <a:endParaRPr lang="en-GB" sz="1900" dirty="0" smtClean="0">
              <a:latin typeface="Sassoon Primary"/>
            </a:endParaRPr>
          </a:p>
          <a:p>
            <a:pPr marL="0" indent="0">
              <a:lnSpc>
                <a:spcPct val="120000"/>
              </a:lnSpc>
              <a:buFont typeface="Arial" charset="0"/>
              <a:buNone/>
            </a:pPr>
            <a:r>
              <a:rPr lang="en-GB" sz="1900" dirty="0" err="1" smtClean="0">
                <a:latin typeface="Sassoon Primary"/>
              </a:rPr>
              <a:t>Dh’inns</a:t>
            </a:r>
            <a:r>
              <a:rPr lang="en-GB" sz="1900" dirty="0" smtClean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i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cò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ris</a:t>
            </a:r>
            <a:r>
              <a:rPr lang="en-GB" sz="1900" dirty="0">
                <a:latin typeface="Sassoon Primary"/>
              </a:rPr>
              <a:t> a </a:t>
            </a:r>
            <a:r>
              <a:rPr lang="en-GB" sz="1900" dirty="0" err="1">
                <a:latin typeface="Sassoon Primary"/>
              </a:rPr>
              <a:t>bha</a:t>
            </a:r>
            <a:r>
              <a:rPr lang="en-GB" sz="1900" dirty="0">
                <a:latin typeface="Sassoon Primary"/>
              </a:rPr>
              <a:t> an </a:t>
            </a:r>
            <a:r>
              <a:rPr lang="en-GB" sz="1900" dirty="0" err="1">
                <a:latin typeface="Sassoon Primary"/>
              </a:rPr>
              <a:t>teaghlach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aice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coltach</a:t>
            </a:r>
            <a:r>
              <a:rPr lang="en-GB" sz="1900" dirty="0">
                <a:latin typeface="Sassoon Primary"/>
              </a:rPr>
              <a:t>.  Thug </a:t>
            </a:r>
            <a:r>
              <a:rPr lang="en-GB" sz="1900" dirty="0" err="1">
                <a:latin typeface="Sassoon Primary"/>
              </a:rPr>
              <a:t>i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iomradh</a:t>
            </a:r>
            <a:r>
              <a:rPr lang="en-GB" sz="1900" dirty="0">
                <a:latin typeface="Sassoon Primary"/>
              </a:rPr>
              <a:t> air mar a </a:t>
            </a:r>
            <a:r>
              <a:rPr lang="en-GB" sz="1900" dirty="0" err="1">
                <a:latin typeface="Sassoon Primary"/>
              </a:rPr>
              <a:t>dh’atharraich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cùisean</a:t>
            </a:r>
            <a:r>
              <a:rPr lang="en-GB" sz="1900" dirty="0">
                <a:latin typeface="Sassoon Primary"/>
              </a:rPr>
              <a:t> an </a:t>
            </a:r>
            <a:r>
              <a:rPr lang="en-GB" sz="1900" dirty="0" err="1">
                <a:latin typeface="Sassoon Primary"/>
              </a:rPr>
              <a:t>dèidh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dha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na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Nadsaidhean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smachd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fhaighinn</a:t>
            </a:r>
            <a:r>
              <a:rPr lang="en-GB" sz="1900" dirty="0">
                <a:latin typeface="Sassoon Primary"/>
              </a:rPr>
              <a:t> air an </a:t>
            </a:r>
            <a:r>
              <a:rPr lang="en-GB" sz="1900" dirty="0" err="1">
                <a:latin typeface="Sassoon Primary"/>
              </a:rPr>
              <a:t>dùthaich</a:t>
            </a:r>
            <a:r>
              <a:rPr lang="en-GB" sz="1900" dirty="0">
                <a:latin typeface="Sassoon Primary"/>
              </a:rPr>
              <a:t>.  </a:t>
            </a:r>
            <a:endParaRPr lang="en-GB" sz="1900" dirty="0" smtClean="0">
              <a:latin typeface="Sassoon Primary"/>
            </a:endParaRPr>
          </a:p>
          <a:p>
            <a:pPr marL="0" indent="0">
              <a:lnSpc>
                <a:spcPct val="120000"/>
              </a:lnSpc>
              <a:buFont typeface="Arial" charset="0"/>
              <a:buNone/>
            </a:pPr>
            <a:r>
              <a:rPr lang="en-GB" sz="1900" dirty="0" err="1" smtClean="0">
                <a:latin typeface="Sassoon Primary"/>
              </a:rPr>
              <a:t>Dh’inns</a:t>
            </a:r>
            <a:r>
              <a:rPr lang="en-GB" sz="1900" dirty="0" smtClean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i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gu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mionaideach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cò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ris</a:t>
            </a:r>
            <a:r>
              <a:rPr lang="en-GB" sz="1900" dirty="0">
                <a:latin typeface="Sassoon Primary"/>
              </a:rPr>
              <a:t> a </a:t>
            </a:r>
            <a:r>
              <a:rPr lang="en-GB" sz="1900" dirty="0" err="1">
                <a:latin typeface="Sassoon Primary"/>
              </a:rPr>
              <a:t>bha</a:t>
            </a:r>
            <a:r>
              <a:rPr lang="en-GB" sz="1900" dirty="0">
                <a:latin typeface="Sassoon Primary"/>
              </a:rPr>
              <a:t> a </a:t>
            </a:r>
            <a:r>
              <a:rPr lang="en-GB" sz="1900" dirty="0" err="1">
                <a:latin typeface="Sassoon Primary"/>
              </a:rPr>
              <a:t>beatha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coltach</a:t>
            </a:r>
            <a:r>
              <a:rPr lang="en-GB" sz="1900" dirty="0">
                <a:latin typeface="Sassoon Primary"/>
              </a:rPr>
              <a:t>.  Cha </a:t>
            </a:r>
            <a:r>
              <a:rPr lang="en-GB" sz="1900" dirty="0" err="1">
                <a:latin typeface="Sassoon Primary"/>
              </a:rPr>
              <a:t>robh</a:t>
            </a:r>
            <a:r>
              <a:rPr lang="en-GB" sz="1900" dirty="0">
                <a:latin typeface="Sassoon Primary"/>
              </a:rPr>
              <a:t> Anne </a:t>
            </a:r>
            <a:r>
              <a:rPr lang="en-GB" sz="1900" dirty="0" err="1">
                <a:latin typeface="Sassoon Primary"/>
              </a:rPr>
              <a:t>airson</a:t>
            </a:r>
            <a:r>
              <a:rPr lang="en-GB" sz="1900" dirty="0">
                <a:latin typeface="Sassoon Primary"/>
              </a:rPr>
              <a:t> gun </a:t>
            </a:r>
            <a:r>
              <a:rPr lang="en-GB" sz="1900" dirty="0" err="1">
                <a:latin typeface="Sassoon Primary"/>
              </a:rPr>
              <a:t>leughadh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duine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eile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na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bha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i</a:t>
            </a:r>
            <a:r>
              <a:rPr lang="en-GB" sz="1900" dirty="0">
                <a:latin typeface="Sassoon Primary"/>
              </a:rPr>
              <a:t> air a </a:t>
            </a:r>
            <a:r>
              <a:rPr lang="en-GB" sz="1900" dirty="0" err="1">
                <a:latin typeface="Sassoon Primary"/>
              </a:rPr>
              <a:t>sgrìobhadh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gus</a:t>
            </a:r>
            <a:r>
              <a:rPr lang="en-GB" sz="1900" dirty="0">
                <a:latin typeface="Sassoon Primary"/>
              </a:rPr>
              <a:t> an </a:t>
            </a:r>
            <a:r>
              <a:rPr lang="en-GB" sz="1900" dirty="0" err="1">
                <a:latin typeface="Sassoon Primary"/>
              </a:rPr>
              <a:t>cuala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i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aithris</a:t>
            </a:r>
            <a:r>
              <a:rPr lang="en-GB" sz="1900" dirty="0">
                <a:latin typeface="Sassoon Primary"/>
              </a:rPr>
              <a:t> air an </a:t>
            </a:r>
            <a:r>
              <a:rPr lang="en-GB" sz="1900" dirty="0" err="1">
                <a:latin typeface="Sassoon Primary"/>
              </a:rPr>
              <a:t>rèidio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aon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latha</a:t>
            </a:r>
            <a:r>
              <a:rPr lang="en-GB" sz="1900" dirty="0">
                <a:latin typeface="Sassoon Primary"/>
              </a:rPr>
              <a:t>.  </a:t>
            </a:r>
            <a:endParaRPr lang="en-GB" sz="1900" dirty="0" smtClean="0">
              <a:latin typeface="Sassoon Primary"/>
            </a:endParaRPr>
          </a:p>
          <a:p>
            <a:pPr marL="0" indent="0">
              <a:lnSpc>
                <a:spcPct val="120000"/>
              </a:lnSpc>
              <a:buFont typeface="Arial" charset="0"/>
              <a:buNone/>
            </a:pPr>
            <a:r>
              <a:rPr lang="en-GB" sz="1900" dirty="0" err="1" smtClean="0">
                <a:latin typeface="Sassoon Primary"/>
              </a:rPr>
              <a:t>Bha</a:t>
            </a:r>
            <a:r>
              <a:rPr lang="en-GB" sz="1900" dirty="0" smtClean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prògram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rèidio</a:t>
            </a:r>
            <a:r>
              <a:rPr lang="en-GB" sz="1900" dirty="0">
                <a:latin typeface="Sassoon Primary"/>
              </a:rPr>
              <a:t> ag </a:t>
            </a:r>
            <a:r>
              <a:rPr lang="en-GB" sz="1900" dirty="0" err="1">
                <a:latin typeface="Sassoon Primary"/>
              </a:rPr>
              <a:t>iarraidh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chunntasan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pearsanta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dhen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chogadh</a:t>
            </a:r>
            <a:r>
              <a:rPr lang="en-GB" sz="1900" dirty="0">
                <a:latin typeface="Sassoon Primary"/>
              </a:rPr>
              <a:t> a </a:t>
            </a:r>
            <a:r>
              <a:rPr lang="en-GB" sz="1900" dirty="0" err="1">
                <a:latin typeface="Sassoon Primary"/>
              </a:rPr>
              <a:t>dheidheadh</a:t>
            </a:r>
            <a:r>
              <a:rPr lang="en-GB" sz="1900" dirty="0">
                <a:latin typeface="Sassoon Primary"/>
              </a:rPr>
              <a:t> a </a:t>
            </a:r>
            <a:r>
              <a:rPr lang="en-GB" sz="1900" dirty="0" err="1">
                <a:latin typeface="Sassoon Primary"/>
              </a:rPr>
              <a:t>chlàradh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nuair</a:t>
            </a:r>
            <a:r>
              <a:rPr lang="en-GB" sz="1900" dirty="0">
                <a:latin typeface="Sassoon Primary"/>
              </a:rPr>
              <a:t> a </a:t>
            </a:r>
            <a:r>
              <a:rPr lang="en-GB" sz="1900" dirty="0" err="1">
                <a:latin typeface="Sassoon Primary"/>
              </a:rPr>
              <a:t>bha</a:t>
            </a:r>
            <a:r>
              <a:rPr lang="en-GB" sz="1900" dirty="0">
                <a:latin typeface="Sassoon Primary"/>
              </a:rPr>
              <a:t> an </a:t>
            </a:r>
            <a:r>
              <a:rPr lang="en-GB" sz="1900" dirty="0" err="1">
                <a:latin typeface="Sassoon Primary"/>
              </a:rPr>
              <a:t>cogadh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seachad</a:t>
            </a:r>
            <a:r>
              <a:rPr lang="en-GB" sz="1900" dirty="0">
                <a:latin typeface="Sassoon Primary"/>
              </a:rPr>
              <a:t>.  </a:t>
            </a:r>
            <a:r>
              <a:rPr lang="en-GB" sz="1900" dirty="0" err="1">
                <a:latin typeface="Sassoon Primary"/>
              </a:rPr>
              <a:t>Thòisich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i</a:t>
            </a:r>
            <a:r>
              <a:rPr lang="en-GB" sz="1900" dirty="0">
                <a:latin typeface="Sassoon Primary"/>
              </a:rPr>
              <a:t> air </a:t>
            </a:r>
            <a:r>
              <a:rPr lang="en-GB" sz="1900" dirty="0" err="1">
                <a:latin typeface="Sassoon Primary"/>
              </a:rPr>
              <a:t>na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sgrìobh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i</a:t>
            </a:r>
            <a:r>
              <a:rPr lang="en-GB" sz="1900" dirty="0">
                <a:latin typeface="Sassoon Primary"/>
              </a:rPr>
              <a:t> a </a:t>
            </a:r>
            <a:r>
              <a:rPr lang="en-GB" sz="1900" dirty="0" err="1">
                <a:latin typeface="Sassoon Primary"/>
              </a:rPr>
              <a:t>dheasachadh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gus</a:t>
            </a:r>
            <a:r>
              <a:rPr lang="en-GB" sz="1900" dirty="0">
                <a:latin typeface="Sassoon Primary"/>
              </a:rPr>
              <a:t> am b’ </a:t>
            </a:r>
            <a:r>
              <a:rPr lang="en-GB" sz="1900" dirty="0" err="1">
                <a:latin typeface="Sassoon Primary"/>
              </a:rPr>
              <a:t>urrainn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dhi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na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sgrìobh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i</a:t>
            </a:r>
            <a:r>
              <a:rPr lang="en-GB" sz="1900" dirty="0">
                <a:latin typeface="Sassoon Primary"/>
              </a:rPr>
              <a:t> a </a:t>
            </a:r>
            <a:r>
              <a:rPr lang="en-GB" sz="1900" dirty="0" err="1">
                <a:latin typeface="Sassoon Primary"/>
              </a:rPr>
              <a:t>chur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chun</a:t>
            </a:r>
            <a:r>
              <a:rPr lang="en-GB" sz="1900" dirty="0">
                <a:latin typeface="Sassoon Primary"/>
              </a:rPr>
              <a:t> an </a:t>
            </a:r>
            <a:r>
              <a:rPr lang="en-GB" sz="1900" dirty="0" err="1">
                <a:latin typeface="Sassoon Primary"/>
              </a:rPr>
              <a:t>rèidio</a:t>
            </a:r>
            <a:r>
              <a:rPr lang="en-GB" sz="1900" dirty="0">
                <a:latin typeface="Sassoon Primary"/>
              </a:rPr>
              <a:t>.</a:t>
            </a:r>
          </a:p>
          <a:p>
            <a:endParaRPr lang="en-US" sz="19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</a:rPr>
              <a:t>www.storlann.co.uk</a:t>
            </a:r>
            <a:r>
              <a:rPr lang="en-US" dirty="0" smtClean="0">
                <a:solidFill>
                  <a:schemeClr val="tx1"/>
                </a:solidFill>
              </a:rPr>
              <a:t>/an-</a:t>
            </a:r>
            <a:r>
              <a:rPr lang="en-US" dirty="0" err="1" smtClean="0">
                <a:solidFill>
                  <a:schemeClr val="tx1"/>
                </a:solidFill>
              </a:rPr>
              <a:t>darna</a:t>
            </a:r>
            <a:r>
              <a:rPr lang="en-US" dirty="0" smtClean="0">
                <a:solidFill>
                  <a:schemeClr val="tx1"/>
                </a:solidFill>
              </a:rPr>
              <a:t>-</a:t>
            </a:r>
            <a:r>
              <a:rPr lang="en-US" dirty="0" err="1" smtClean="0">
                <a:solidFill>
                  <a:schemeClr val="tx1"/>
                </a:solidFill>
              </a:rPr>
              <a:t>cogadh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650014" y="0"/>
            <a:ext cx="3541986" cy="6858000"/>
          </a:xfrm>
          <a:prstGeom prst="rect">
            <a:avLst/>
          </a:prstGeom>
          <a:solidFill>
            <a:srgbClr val="A3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7658">
            <a:off x="8757598" y="6037635"/>
            <a:ext cx="2842361" cy="68143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0"/>
            <a:ext cx="201637" cy="6858000"/>
          </a:xfrm>
          <a:prstGeom prst="rect">
            <a:avLst/>
          </a:prstGeom>
          <a:solidFill>
            <a:srgbClr val="A3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1899" y="6061469"/>
            <a:ext cx="582740" cy="58976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764986"/>
            <a:ext cx="3984207" cy="2161801"/>
          </a:xfrm>
          <a:prstGeom prst="rect">
            <a:avLst/>
          </a:prstGeom>
        </p:spPr>
      </p:pic>
      <p:pic>
        <p:nvPicPr>
          <p:cNvPr id="2050" name="Picture 2" descr="mage result for anne frank writi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1319" y="3429000"/>
            <a:ext cx="2739376" cy="1840518"/>
          </a:xfrm>
          <a:prstGeom prst="rect">
            <a:avLst/>
          </a:prstGeom>
          <a:ex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7774292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94" y="6186687"/>
            <a:ext cx="10058400" cy="4950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666" y="300505"/>
            <a:ext cx="7562734" cy="1381150"/>
          </a:xfrm>
        </p:spPr>
        <p:txBody>
          <a:bodyPr/>
          <a:lstStyle/>
          <a:p>
            <a:r>
              <a:rPr lang="en-GB" dirty="0">
                <a:solidFill>
                  <a:srgbClr val="A33637"/>
                </a:solidFill>
                <a:latin typeface="Sassoon Primary" panose="020B0503020103030203" pitchFamily="34" charset="0"/>
              </a:rPr>
              <a:t>A’ </a:t>
            </a:r>
            <a:r>
              <a:rPr lang="en-GB" dirty="0" err="1">
                <a:solidFill>
                  <a:srgbClr val="A33637"/>
                </a:solidFill>
                <a:latin typeface="Sassoon Primary" panose="020B0503020103030203" pitchFamily="34" charset="0"/>
              </a:rPr>
              <a:t>Ghearmailt</a:t>
            </a:r>
            <a:r>
              <a:rPr lang="en-GB" dirty="0" smtClean="0">
                <a:latin typeface="Sassoon Primary" panose="020B0503020103030203" pitchFamily="34" charset="0"/>
              </a:rPr>
              <a:t/>
            </a:r>
            <a:br>
              <a:rPr lang="en-GB" dirty="0" smtClean="0">
                <a:latin typeface="Sassoon Primary" panose="020B0503020103030203" pitchFamily="34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5094" y="1095918"/>
            <a:ext cx="7664669" cy="5600652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Font typeface="Arial" charset="0"/>
              <a:buNone/>
            </a:pPr>
            <a:r>
              <a:rPr lang="en-GB" sz="1900" dirty="0">
                <a:latin typeface="Sassoon Primary"/>
              </a:rPr>
              <a:t>B’ ann </a:t>
            </a:r>
            <a:r>
              <a:rPr lang="en-GB" sz="1900" dirty="0" err="1">
                <a:latin typeface="Sassoon Primary"/>
              </a:rPr>
              <a:t>anns</a:t>
            </a:r>
            <a:r>
              <a:rPr lang="en-GB" sz="1900" dirty="0">
                <a:latin typeface="Sassoon Primary"/>
              </a:rPr>
              <a:t> a’ Ghearmailt a </a:t>
            </a:r>
            <a:r>
              <a:rPr lang="en-GB" sz="1900" dirty="0" err="1">
                <a:latin typeface="Sassoon Primary"/>
              </a:rPr>
              <a:t>rugadh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agus</a:t>
            </a:r>
            <a:r>
              <a:rPr lang="en-GB" sz="1900" dirty="0">
                <a:latin typeface="Sassoon Primary"/>
              </a:rPr>
              <a:t> a </a:t>
            </a:r>
            <a:r>
              <a:rPr lang="en-GB" sz="1900" dirty="0" err="1">
                <a:latin typeface="Sassoon Primary"/>
              </a:rPr>
              <a:t>thogadh</a:t>
            </a:r>
            <a:r>
              <a:rPr lang="en-GB" sz="1900" dirty="0">
                <a:latin typeface="Sassoon Primary"/>
              </a:rPr>
              <a:t> Annelies Marie Frank.  ’S e </a:t>
            </a:r>
            <a:r>
              <a:rPr lang="en-GB" sz="1900" dirty="0" err="1">
                <a:latin typeface="Sassoon Primary"/>
              </a:rPr>
              <a:t>Iùdhaich</a:t>
            </a:r>
            <a:r>
              <a:rPr lang="en-GB" sz="1900" dirty="0">
                <a:latin typeface="Sassoon Primary"/>
              </a:rPr>
              <a:t> a </a:t>
            </a:r>
            <a:r>
              <a:rPr lang="en-GB" sz="1900" dirty="0" err="1">
                <a:latin typeface="Sassoon Primary"/>
              </a:rPr>
              <a:t>bha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anns</a:t>
            </a:r>
            <a:r>
              <a:rPr lang="en-GB" sz="1900" dirty="0">
                <a:latin typeface="Sassoon Primary"/>
              </a:rPr>
              <a:t> an </a:t>
            </a:r>
            <a:r>
              <a:rPr lang="en-GB" sz="1900" dirty="0" err="1">
                <a:latin typeface="Sassoon Primary"/>
              </a:rPr>
              <a:t>teaghlach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aice</a:t>
            </a:r>
            <a:r>
              <a:rPr lang="en-GB" sz="1900" dirty="0">
                <a:latin typeface="Sassoon Primary"/>
              </a:rPr>
              <a:t>.  </a:t>
            </a:r>
            <a:endParaRPr lang="en-GB" sz="1900" dirty="0" smtClean="0">
              <a:latin typeface="Sassoon Primary"/>
            </a:endParaRPr>
          </a:p>
          <a:p>
            <a:pPr marL="0" indent="0" algn="just">
              <a:lnSpc>
                <a:spcPct val="100000"/>
              </a:lnSpc>
              <a:buFont typeface="Arial" charset="0"/>
              <a:buNone/>
            </a:pPr>
            <a:r>
              <a:rPr lang="en-GB" sz="1900" dirty="0" smtClean="0">
                <a:latin typeface="Sassoon Primary"/>
              </a:rPr>
              <a:t>Ach </a:t>
            </a:r>
            <a:r>
              <a:rPr lang="en-GB" sz="1900" dirty="0">
                <a:latin typeface="Sassoon Primary"/>
              </a:rPr>
              <a:t>b’ </a:t>
            </a:r>
            <a:r>
              <a:rPr lang="en-GB" sz="1900" dirty="0" err="1">
                <a:latin typeface="Sassoon Primary"/>
              </a:rPr>
              <a:t>fheudar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dhaibh</a:t>
            </a:r>
            <a:r>
              <a:rPr lang="en-GB" sz="1900" dirty="0">
                <a:latin typeface="Sassoon Primary"/>
              </a:rPr>
              <a:t> a’ </a:t>
            </a:r>
            <a:r>
              <a:rPr lang="en-GB" sz="1900" dirty="0" err="1">
                <a:latin typeface="Sassoon Primary"/>
              </a:rPr>
              <a:t>Ghearmailt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fhàgail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nuair</a:t>
            </a:r>
            <a:r>
              <a:rPr lang="en-GB" sz="1900" dirty="0">
                <a:latin typeface="Sassoon Primary"/>
              </a:rPr>
              <a:t> a </a:t>
            </a:r>
            <a:r>
              <a:rPr lang="en-GB" sz="1900" dirty="0" err="1">
                <a:latin typeface="Sassoon Primary"/>
              </a:rPr>
              <a:t>thàinig</a:t>
            </a:r>
            <a:r>
              <a:rPr lang="en-GB" sz="1900" dirty="0">
                <a:latin typeface="Sassoon Primary"/>
              </a:rPr>
              <a:t> an </a:t>
            </a:r>
            <a:r>
              <a:rPr lang="en-GB" sz="1900" dirty="0" err="1">
                <a:latin typeface="Sassoon Primary"/>
              </a:rPr>
              <a:t>fheadhainn</a:t>
            </a:r>
            <a:r>
              <a:rPr lang="en-GB" sz="1900" dirty="0">
                <a:latin typeface="Sassoon Primary"/>
              </a:rPr>
              <a:t> a </a:t>
            </a:r>
            <a:r>
              <a:rPr lang="en-GB" sz="1900" dirty="0" err="1">
                <a:latin typeface="Sassoon Primary"/>
              </a:rPr>
              <a:t>bha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taiceil</a:t>
            </a:r>
            <a:r>
              <a:rPr lang="en-GB" sz="1900" dirty="0">
                <a:latin typeface="Sassoon Primary"/>
              </a:rPr>
              <a:t> do </a:t>
            </a:r>
            <a:r>
              <a:rPr lang="en-GB" sz="1900" dirty="0" err="1" smtClean="0">
                <a:latin typeface="Sassoon Primary"/>
              </a:rPr>
              <a:t>dh’Adolf</a:t>
            </a:r>
            <a:r>
              <a:rPr lang="en-GB" sz="1900" dirty="0" smtClean="0">
                <a:latin typeface="Sassoon Primary"/>
              </a:rPr>
              <a:t> </a:t>
            </a:r>
            <a:r>
              <a:rPr lang="en-GB" sz="1900" dirty="0">
                <a:latin typeface="Sassoon Primary"/>
              </a:rPr>
              <a:t>Hitler </a:t>
            </a:r>
            <a:r>
              <a:rPr lang="en-GB" sz="1900" dirty="0" err="1">
                <a:latin typeface="Sassoon Primary"/>
              </a:rPr>
              <a:t>gu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cumhachd</a:t>
            </a:r>
            <a:r>
              <a:rPr lang="en-GB" sz="1900" dirty="0">
                <a:latin typeface="Sassoon Primary"/>
              </a:rPr>
              <a:t> ann am Frankfurt far an </a:t>
            </a:r>
            <a:r>
              <a:rPr lang="en-GB" sz="1900" dirty="0" err="1">
                <a:latin typeface="Sassoon Primary"/>
              </a:rPr>
              <a:t>robh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iad</a:t>
            </a:r>
            <a:r>
              <a:rPr lang="en-GB" sz="1900" dirty="0">
                <a:latin typeface="Sassoon Primary"/>
              </a:rPr>
              <a:t> a’ </a:t>
            </a:r>
            <a:r>
              <a:rPr lang="en-GB" sz="1900" dirty="0" err="1">
                <a:latin typeface="Sassoon Primary"/>
              </a:rPr>
              <a:t>fuireach</a:t>
            </a:r>
            <a:r>
              <a:rPr lang="en-GB" sz="1900" dirty="0">
                <a:latin typeface="Sassoon Primary"/>
              </a:rPr>
              <a:t>.  </a:t>
            </a:r>
            <a:endParaRPr lang="en-GB" sz="1900" dirty="0" smtClean="0">
              <a:latin typeface="Sassoon Primary"/>
            </a:endParaRPr>
          </a:p>
          <a:p>
            <a:pPr marL="0" indent="0" algn="just">
              <a:lnSpc>
                <a:spcPct val="100000"/>
              </a:lnSpc>
              <a:buFont typeface="Arial" charset="0"/>
              <a:buNone/>
            </a:pPr>
            <a:r>
              <a:rPr lang="en-GB" sz="1900" dirty="0" smtClean="0">
                <a:latin typeface="Sassoon Primary"/>
              </a:rPr>
              <a:t>Cha </a:t>
            </a:r>
            <a:r>
              <a:rPr lang="en-GB" sz="1900" dirty="0" err="1">
                <a:latin typeface="Sassoon Primary"/>
              </a:rPr>
              <a:t>robh</a:t>
            </a:r>
            <a:r>
              <a:rPr lang="en-GB" sz="1900" dirty="0">
                <a:latin typeface="Sassoon Primary"/>
              </a:rPr>
              <a:t> Anne ach 4 </a:t>
            </a:r>
            <a:r>
              <a:rPr lang="en-GB" sz="1900" dirty="0" err="1">
                <a:latin typeface="Sassoon Primary"/>
              </a:rPr>
              <a:t>bliadhna</a:t>
            </a:r>
            <a:r>
              <a:rPr lang="en-GB" sz="1900" dirty="0">
                <a:latin typeface="Sassoon Primary"/>
              </a:rPr>
              <a:t> a </a:t>
            </a:r>
            <a:r>
              <a:rPr lang="en-GB" sz="1900" dirty="0" err="1">
                <a:latin typeface="Sassoon Primary"/>
              </a:rPr>
              <a:t>dh’aois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nuair</a:t>
            </a:r>
            <a:r>
              <a:rPr lang="en-GB" sz="1900" dirty="0">
                <a:latin typeface="Sassoon Primary"/>
              </a:rPr>
              <a:t> a </a:t>
            </a:r>
            <a:r>
              <a:rPr lang="en-GB" sz="1900" dirty="0" err="1">
                <a:latin typeface="Sassoon Primary"/>
              </a:rPr>
              <a:t>dh’fhàg</a:t>
            </a:r>
            <a:r>
              <a:rPr lang="en-GB" sz="1900" dirty="0">
                <a:latin typeface="Sassoon Primary"/>
              </a:rPr>
              <a:t> an </a:t>
            </a:r>
            <a:r>
              <a:rPr lang="en-GB" sz="1900" dirty="0" err="1">
                <a:latin typeface="Sassoon Primary"/>
              </a:rPr>
              <a:t>teaghlach</a:t>
            </a:r>
            <a:r>
              <a:rPr lang="en-GB" sz="1900" dirty="0">
                <a:latin typeface="Sassoon Primary"/>
              </a:rPr>
              <a:t> a’ </a:t>
            </a:r>
            <a:r>
              <a:rPr lang="en-GB" sz="1900" dirty="0" err="1">
                <a:latin typeface="Sassoon Primary"/>
              </a:rPr>
              <a:t>Ghearmailt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agus</a:t>
            </a:r>
            <a:r>
              <a:rPr lang="en-GB" sz="1900" dirty="0">
                <a:latin typeface="Sassoon Primary"/>
              </a:rPr>
              <a:t> a </a:t>
            </a:r>
            <a:r>
              <a:rPr lang="en-GB" sz="1900" dirty="0" err="1">
                <a:latin typeface="Sassoon Primary"/>
              </a:rPr>
              <a:t>chaidh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iad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gus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beatha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ùr</a:t>
            </a:r>
            <a:r>
              <a:rPr lang="en-GB" sz="1900" dirty="0">
                <a:latin typeface="Sassoon Primary"/>
              </a:rPr>
              <a:t> a </a:t>
            </a:r>
            <a:r>
              <a:rPr lang="en-GB" sz="1900" dirty="0" err="1">
                <a:latin typeface="Sassoon Primary"/>
              </a:rPr>
              <a:t>dhèamamh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dhaibh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fhèin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anns</a:t>
            </a:r>
            <a:r>
              <a:rPr lang="en-GB" sz="1900" dirty="0">
                <a:latin typeface="Sassoon Primary"/>
              </a:rPr>
              <a:t> an Òlaind.  </a:t>
            </a:r>
            <a:endParaRPr lang="en-GB" sz="1900" dirty="0" smtClean="0">
              <a:latin typeface="Sassoon Primary"/>
            </a:endParaRPr>
          </a:p>
          <a:p>
            <a:pPr marL="0" indent="0" algn="just">
              <a:lnSpc>
                <a:spcPct val="100000"/>
              </a:lnSpc>
              <a:buFont typeface="Arial" charset="0"/>
              <a:buNone/>
            </a:pPr>
            <a:r>
              <a:rPr lang="en-GB" sz="1900" dirty="0" err="1" smtClean="0">
                <a:latin typeface="Sassoon Primary"/>
              </a:rPr>
              <a:t>Fhuair</a:t>
            </a:r>
            <a:r>
              <a:rPr lang="en-GB" sz="1900" dirty="0" smtClean="0">
                <a:latin typeface="Sassoon Primary"/>
              </a:rPr>
              <a:t> </a:t>
            </a:r>
            <a:r>
              <a:rPr lang="en-GB" sz="1900" dirty="0">
                <a:latin typeface="Sassoon Primary"/>
              </a:rPr>
              <a:t>Otto Frank, </a:t>
            </a:r>
            <a:r>
              <a:rPr lang="en-GB" sz="1900" dirty="0" err="1">
                <a:latin typeface="Sassoon Primary"/>
              </a:rPr>
              <a:t>athair</a:t>
            </a:r>
            <a:r>
              <a:rPr lang="en-GB" sz="1900" dirty="0">
                <a:latin typeface="Sassoon Primary"/>
              </a:rPr>
              <a:t> Anne, </a:t>
            </a:r>
            <a:r>
              <a:rPr lang="en-GB" sz="1900" dirty="0" err="1">
                <a:latin typeface="Sassoon Primary"/>
              </a:rPr>
              <a:t>obair</a:t>
            </a:r>
            <a:r>
              <a:rPr lang="en-GB" sz="1900" dirty="0">
                <a:latin typeface="Sassoon Primary"/>
              </a:rPr>
              <a:t> ann am </a:t>
            </a:r>
            <a:r>
              <a:rPr lang="en-GB" sz="1900" dirty="0" err="1">
                <a:latin typeface="Sassoon Primary"/>
              </a:rPr>
              <a:t>factaraidh</a:t>
            </a:r>
            <a:r>
              <a:rPr lang="en-GB" sz="1900" dirty="0">
                <a:latin typeface="Sassoon Primary"/>
              </a:rPr>
              <a:t>.  </a:t>
            </a:r>
            <a:endParaRPr lang="en-GB" sz="1900" dirty="0" smtClean="0">
              <a:latin typeface="Sassoon Primary"/>
            </a:endParaRPr>
          </a:p>
          <a:p>
            <a:pPr marL="0" indent="0" algn="just">
              <a:lnSpc>
                <a:spcPct val="100000"/>
              </a:lnSpc>
              <a:buFont typeface="Arial" charset="0"/>
              <a:buNone/>
            </a:pPr>
            <a:r>
              <a:rPr lang="en-GB" sz="1900" dirty="0" smtClean="0">
                <a:latin typeface="Sassoon Primary"/>
              </a:rPr>
              <a:t>B</a:t>
            </a:r>
            <a:r>
              <a:rPr lang="en-GB" sz="1900" dirty="0">
                <a:latin typeface="Sassoon Primary"/>
              </a:rPr>
              <a:t>’ e </a:t>
            </a:r>
            <a:r>
              <a:rPr lang="en-GB" sz="1900" dirty="0" err="1">
                <a:latin typeface="Sassoon Primary"/>
              </a:rPr>
              <a:t>làithean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gu</a:t>
            </a:r>
            <a:r>
              <a:rPr lang="en-GB" sz="1900" dirty="0">
                <a:latin typeface="Sassoon Primary"/>
              </a:rPr>
              <a:t> math </a:t>
            </a:r>
            <a:r>
              <a:rPr lang="en-GB" sz="1900" dirty="0" err="1">
                <a:latin typeface="Sassoon Primary"/>
              </a:rPr>
              <a:t>toilichte</a:t>
            </a:r>
            <a:r>
              <a:rPr lang="en-GB" sz="1900" dirty="0">
                <a:latin typeface="Sassoon Primary"/>
              </a:rPr>
              <a:t> a </a:t>
            </a:r>
            <a:r>
              <a:rPr lang="en-GB" sz="1900" dirty="0" err="1">
                <a:latin typeface="Sassoon Primary"/>
              </a:rPr>
              <a:t>bha</a:t>
            </a:r>
            <a:r>
              <a:rPr lang="en-GB" sz="1900" dirty="0">
                <a:latin typeface="Sassoon Primary"/>
              </a:rPr>
              <a:t> sin </a:t>
            </a:r>
            <a:r>
              <a:rPr lang="en-GB" sz="1900" dirty="0" err="1">
                <a:latin typeface="Sassoon Primary"/>
              </a:rPr>
              <a:t>dhan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teaghlach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ged</a:t>
            </a:r>
            <a:r>
              <a:rPr lang="en-GB" sz="1900" dirty="0">
                <a:latin typeface="Sassoon Primary"/>
              </a:rPr>
              <a:t> a </a:t>
            </a:r>
            <a:r>
              <a:rPr lang="en-GB" sz="1900" dirty="0" err="1">
                <a:latin typeface="Sassoon Primary"/>
              </a:rPr>
              <a:t>bha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eagal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orra</a:t>
            </a:r>
            <a:r>
              <a:rPr lang="en-GB" sz="1900" dirty="0">
                <a:latin typeface="Sassoon Primary"/>
              </a:rPr>
              <a:t> an-</a:t>
            </a:r>
            <a:r>
              <a:rPr lang="en-GB" sz="1900" dirty="0" err="1">
                <a:latin typeface="Sassoon Primary"/>
              </a:rPr>
              <a:t>còmhnaidh</a:t>
            </a:r>
            <a:r>
              <a:rPr lang="en-GB" sz="1900" dirty="0">
                <a:latin typeface="Sassoon Primary"/>
              </a:rPr>
              <a:t> gum </a:t>
            </a:r>
            <a:r>
              <a:rPr lang="en-GB" sz="1900" dirty="0" err="1">
                <a:latin typeface="Sassoon Primary"/>
              </a:rPr>
              <a:t>faigheadh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na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Nadsaidhean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cumhachd</a:t>
            </a:r>
            <a:r>
              <a:rPr lang="en-GB" sz="1900" dirty="0">
                <a:latin typeface="Sassoon Primary"/>
              </a:rPr>
              <a:t> ann an Amsterdam </a:t>
            </a:r>
            <a:r>
              <a:rPr lang="en-GB" sz="1900" dirty="0" err="1">
                <a:latin typeface="Sassoon Primary"/>
              </a:rPr>
              <a:t>cuideachd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agus</a:t>
            </a:r>
            <a:r>
              <a:rPr lang="en-GB" sz="1900" dirty="0">
                <a:latin typeface="Sassoon Primary"/>
              </a:rPr>
              <a:t> gum </a:t>
            </a:r>
            <a:r>
              <a:rPr lang="en-GB" sz="1900" dirty="0" err="1">
                <a:latin typeface="Sassoon Primary"/>
              </a:rPr>
              <a:t>biodh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iad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olc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ris</a:t>
            </a:r>
            <a:r>
              <a:rPr lang="en-GB" sz="1900" dirty="0">
                <a:latin typeface="Sassoon Primary"/>
              </a:rPr>
              <a:t> </a:t>
            </a:r>
            <a:r>
              <a:rPr lang="en-GB" sz="1900" dirty="0" err="1">
                <a:latin typeface="Sassoon Primary"/>
              </a:rPr>
              <a:t>na</a:t>
            </a:r>
            <a:r>
              <a:rPr lang="en-GB" sz="1900" dirty="0">
                <a:latin typeface="Sassoon Primary"/>
              </a:rPr>
              <a:t> h-</a:t>
            </a:r>
            <a:r>
              <a:rPr lang="en-GB" sz="1900" dirty="0" err="1">
                <a:latin typeface="Sassoon Primary"/>
              </a:rPr>
              <a:t>Iùdhaich</a:t>
            </a:r>
            <a:r>
              <a:rPr lang="en-GB" sz="1900" dirty="0">
                <a:latin typeface="Sassoon Primary"/>
              </a:rPr>
              <a:t>. </a:t>
            </a:r>
          </a:p>
          <a:p>
            <a:endParaRPr lang="en-US" sz="19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www.storlann.co.uk/an-darna-cogadh</a:t>
            </a: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8650014" y="0"/>
            <a:ext cx="3541986" cy="6858000"/>
          </a:xfrm>
          <a:prstGeom prst="rect">
            <a:avLst/>
          </a:prstGeom>
          <a:solidFill>
            <a:srgbClr val="A3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7658">
            <a:off x="8757598" y="6037635"/>
            <a:ext cx="2842361" cy="68143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0"/>
            <a:ext cx="201637" cy="6858000"/>
          </a:xfrm>
          <a:prstGeom prst="rect">
            <a:avLst/>
          </a:prstGeom>
          <a:solidFill>
            <a:srgbClr val="A3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1899" y="6061469"/>
            <a:ext cx="582740" cy="5897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3170" y="300505"/>
            <a:ext cx="3015674" cy="3055883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</p:pic>
      <p:pic>
        <p:nvPicPr>
          <p:cNvPr id="13" name="Picture 2" descr="mage result for hitler in uniform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9017" y="3098859"/>
            <a:ext cx="2118496" cy="275584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7227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94" y="6186687"/>
            <a:ext cx="10058400" cy="4950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666" y="300505"/>
            <a:ext cx="7562734" cy="1381150"/>
          </a:xfrm>
        </p:spPr>
        <p:txBody>
          <a:bodyPr/>
          <a:lstStyle/>
          <a:p>
            <a:r>
              <a:rPr lang="en-GB" dirty="0" smtClean="0">
                <a:solidFill>
                  <a:srgbClr val="A33637"/>
                </a:solidFill>
                <a:latin typeface="Sassoon Primary" panose="020B0503020103030203" pitchFamily="34" charset="0"/>
              </a:rPr>
              <a:t>Na </a:t>
            </a:r>
            <a:r>
              <a:rPr lang="en-GB" dirty="0" err="1" smtClean="0">
                <a:solidFill>
                  <a:srgbClr val="A33637"/>
                </a:solidFill>
                <a:latin typeface="Sassoon Primary" panose="020B0503020103030203" pitchFamily="34" charset="0"/>
              </a:rPr>
              <a:t>Nadsaidhean</a:t>
            </a:r>
            <a:r>
              <a:rPr lang="en-GB" dirty="0" smtClean="0">
                <a:latin typeface="Sassoon Primary" panose="020B0503020103030203" pitchFamily="34" charset="0"/>
              </a:rPr>
              <a:t/>
            </a:r>
            <a:br>
              <a:rPr lang="en-GB" dirty="0" smtClean="0">
                <a:latin typeface="Sassoon Primary" panose="020B0503020103030203" pitchFamily="34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6316" y="1050578"/>
            <a:ext cx="7664669" cy="5600652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 sz="1900" dirty="0" err="1">
                <a:latin typeface="Sassoon Primary" panose="020B0503020103030203" pitchFamily="34" charset="0"/>
              </a:rPr>
              <a:t>Anns</a:t>
            </a:r>
            <a:r>
              <a:rPr lang="en-GB" sz="1900" dirty="0">
                <a:latin typeface="Sassoon Primary" panose="020B0503020103030203" pitchFamily="34" charset="0"/>
              </a:rPr>
              <a:t> a’ </a:t>
            </a:r>
            <a:r>
              <a:rPr lang="en-GB" sz="1900" dirty="0" err="1">
                <a:latin typeface="Sassoon Primary" panose="020B0503020103030203" pitchFamily="34" charset="0"/>
              </a:rPr>
              <a:t>Chèitean</a:t>
            </a:r>
            <a:r>
              <a:rPr lang="en-GB" sz="1900" dirty="0">
                <a:latin typeface="Sassoon Primary" panose="020B0503020103030203" pitchFamily="34" charset="0"/>
              </a:rPr>
              <a:t> 1940, </a:t>
            </a:r>
            <a:r>
              <a:rPr lang="en-GB" sz="1900" dirty="0" err="1">
                <a:latin typeface="Sassoon Primary" panose="020B0503020103030203" pitchFamily="34" charset="0"/>
              </a:rPr>
              <a:t>fhuair</a:t>
            </a:r>
            <a:r>
              <a:rPr lang="en-GB" sz="1900" dirty="0">
                <a:latin typeface="Sassoon Primary" panose="020B0503020103030203" pitchFamily="34" charset="0"/>
              </a:rPr>
              <a:t> </a:t>
            </a:r>
            <a:r>
              <a:rPr lang="en-GB" sz="1900" dirty="0" err="1">
                <a:latin typeface="Sassoon Primary" panose="020B0503020103030203" pitchFamily="34" charset="0"/>
              </a:rPr>
              <a:t>riaghaltas</a:t>
            </a:r>
            <a:r>
              <a:rPr lang="en-GB" sz="1900" dirty="0">
                <a:latin typeface="Sassoon Primary" panose="020B0503020103030203" pitchFamily="34" charset="0"/>
              </a:rPr>
              <a:t> </a:t>
            </a:r>
            <a:r>
              <a:rPr lang="en-GB" sz="1900" dirty="0" err="1">
                <a:latin typeface="Sassoon Primary" panose="020B0503020103030203" pitchFamily="34" charset="0"/>
              </a:rPr>
              <a:t>Nadsaidheach</a:t>
            </a:r>
            <a:r>
              <a:rPr lang="en-GB" sz="1900" dirty="0">
                <a:latin typeface="Sassoon Primary" panose="020B0503020103030203" pitchFamily="34" charset="0"/>
              </a:rPr>
              <a:t> </a:t>
            </a:r>
            <a:r>
              <a:rPr lang="en-GB" sz="1900" dirty="0" err="1">
                <a:latin typeface="Sassoon Primary" panose="020B0503020103030203" pitchFamily="34" charset="0"/>
              </a:rPr>
              <a:t>na</a:t>
            </a:r>
            <a:r>
              <a:rPr lang="en-GB" sz="1900" dirty="0">
                <a:latin typeface="Sassoon Primary" panose="020B0503020103030203" pitchFamily="34" charset="0"/>
              </a:rPr>
              <a:t> </a:t>
            </a:r>
            <a:r>
              <a:rPr lang="en-GB" sz="1900" dirty="0" err="1">
                <a:latin typeface="Sassoon Primary" panose="020B0503020103030203" pitchFamily="34" charset="0"/>
              </a:rPr>
              <a:t>Gearmailt</a:t>
            </a:r>
            <a:r>
              <a:rPr lang="en-GB" sz="1900" dirty="0">
                <a:latin typeface="Sassoon Primary" panose="020B0503020103030203" pitchFamily="34" charset="0"/>
              </a:rPr>
              <a:t> </a:t>
            </a:r>
            <a:r>
              <a:rPr lang="en-GB" sz="1900" dirty="0" err="1">
                <a:latin typeface="Sassoon Primary" panose="020B0503020103030203" pitchFamily="34" charset="0"/>
              </a:rPr>
              <a:t>buaidh</a:t>
            </a:r>
            <a:r>
              <a:rPr lang="en-GB" sz="1900" dirty="0">
                <a:latin typeface="Sassoon Primary" panose="020B0503020103030203" pitchFamily="34" charset="0"/>
              </a:rPr>
              <a:t> air An </a:t>
            </a:r>
            <a:r>
              <a:rPr lang="en-GB" sz="1900" dirty="0" err="1">
                <a:latin typeface="Sassoon Primary" panose="020B0503020103030203" pitchFamily="34" charset="0"/>
              </a:rPr>
              <a:t>Òlaind</a:t>
            </a:r>
            <a:r>
              <a:rPr lang="en-GB" sz="1900" dirty="0">
                <a:latin typeface="Sassoon Primary" panose="020B0503020103030203" pitchFamily="34" charset="0"/>
              </a:rPr>
              <a:t>.  </a:t>
            </a:r>
            <a:endParaRPr lang="en-GB" sz="1900" dirty="0" smtClean="0">
              <a:latin typeface="Sassoon Primary" panose="020B0503020103030203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GB" sz="1900" dirty="0" err="1" smtClean="0">
                <a:latin typeface="Sassoon Primary" panose="020B0503020103030203" pitchFamily="34" charset="0"/>
              </a:rPr>
              <a:t>Thòisich</a:t>
            </a:r>
            <a:r>
              <a:rPr lang="en-GB" sz="1900" dirty="0" smtClean="0">
                <a:latin typeface="Sassoon Primary" panose="020B0503020103030203" pitchFamily="34" charset="0"/>
              </a:rPr>
              <a:t> </a:t>
            </a:r>
            <a:r>
              <a:rPr lang="en-GB" sz="1900" dirty="0" err="1">
                <a:latin typeface="Sassoon Primary" panose="020B0503020103030203" pitchFamily="34" charset="0"/>
              </a:rPr>
              <a:t>gnothaichean</a:t>
            </a:r>
            <a:r>
              <a:rPr lang="en-GB" sz="1900" dirty="0">
                <a:latin typeface="Sassoon Primary" panose="020B0503020103030203" pitchFamily="34" charset="0"/>
              </a:rPr>
              <a:t> ag </a:t>
            </a:r>
            <a:r>
              <a:rPr lang="en-GB" sz="1900" dirty="0" err="1">
                <a:latin typeface="Sassoon Primary" panose="020B0503020103030203" pitchFamily="34" charset="0"/>
              </a:rPr>
              <a:t>atharrachadh</a:t>
            </a:r>
            <a:r>
              <a:rPr lang="en-GB" sz="1900" dirty="0">
                <a:latin typeface="Sassoon Primary" panose="020B0503020103030203" pitchFamily="34" charset="0"/>
              </a:rPr>
              <a:t> </a:t>
            </a:r>
            <a:r>
              <a:rPr lang="en-GB" sz="1900" dirty="0" err="1">
                <a:latin typeface="Sassoon Primary" panose="020B0503020103030203" pitchFamily="34" charset="0"/>
              </a:rPr>
              <a:t>dha</a:t>
            </a:r>
            <a:r>
              <a:rPr lang="en-GB" sz="1900" dirty="0">
                <a:latin typeface="Sassoon Primary" panose="020B0503020103030203" pitchFamily="34" charset="0"/>
              </a:rPr>
              <a:t> </a:t>
            </a:r>
            <a:r>
              <a:rPr lang="en-GB" sz="1900" dirty="0" err="1">
                <a:latin typeface="Sassoon Primary" panose="020B0503020103030203" pitchFamily="34" charset="0"/>
              </a:rPr>
              <a:t>na</a:t>
            </a:r>
            <a:r>
              <a:rPr lang="en-GB" sz="1900" dirty="0">
                <a:latin typeface="Sassoon Primary" panose="020B0503020103030203" pitchFamily="34" charset="0"/>
              </a:rPr>
              <a:t> h-</a:t>
            </a:r>
            <a:r>
              <a:rPr lang="en-GB" sz="1900" dirty="0" err="1">
                <a:latin typeface="Sassoon Primary" panose="020B0503020103030203" pitchFamily="34" charset="0"/>
              </a:rPr>
              <a:t>Iùdhaich</a:t>
            </a:r>
            <a:r>
              <a:rPr lang="en-GB" sz="1900" dirty="0">
                <a:latin typeface="Sassoon Primary" panose="020B0503020103030203" pitchFamily="34" charset="0"/>
              </a:rPr>
              <a:t> a </a:t>
            </a:r>
            <a:r>
              <a:rPr lang="en-GB" sz="1900" dirty="0" err="1">
                <a:latin typeface="Sassoon Primary" panose="020B0503020103030203" pitchFamily="34" charset="0"/>
              </a:rPr>
              <a:t>bha</a:t>
            </a:r>
            <a:r>
              <a:rPr lang="en-GB" sz="1900" dirty="0">
                <a:latin typeface="Sassoon Primary" panose="020B0503020103030203" pitchFamily="34" charset="0"/>
              </a:rPr>
              <a:t> a’ </a:t>
            </a:r>
            <a:r>
              <a:rPr lang="en-GB" sz="1900" dirty="0" err="1">
                <a:latin typeface="Sassoon Primary" panose="020B0503020103030203" pitchFamily="34" charset="0"/>
              </a:rPr>
              <a:t>fuireach</a:t>
            </a:r>
            <a:r>
              <a:rPr lang="en-GB" sz="1900" dirty="0">
                <a:latin typeface="Sassoon Primary" panose="020B0503020103030203" pitchFamily="34" charset="0"/>
              </a:rPr>
              <a:t> san </a:t>
            </a:r>
            <a:r>
              <a:rPr lang="en-GB" sz="1900" dirty="0" err="1">
                <a:latin typeface="Sassoon Primary" panose="020B0503020103030203" pitchFamily="34" charset="0"/>
              </a:rPr>
              <a:t>Òlaind</a:t>
            </a:r>
            <a:r>
              <a:rPr lang="en-GB" sz="1900" dirty="0">
                <a:latin typeface="Sassoon Primary" panose="020B0503020103030203" pitchFamily="34" charset="0"/>
              </a:rPr>
              <a:t>.  </a:t>
            </a:r>
            <a:endParaRPr lang="en-GB" sz="1900" dirty="0" smtClean="0">
              <a:latin typeface="Sassoon Primary" panose="020B0503020103030203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GB" sz="1900" dirty="0" err="1" smtClean="0">
                <a:latin typeface="Sassoon Primary" panose="020B0503020103030203" pitchFamily="34" charset="0"/>
              </a:rPr>
              <a:t>Chaidh</a:t>
            </a:r>
            <a:r>
              <a:rPr lang="en-GB" sz="1900" dirty="0" smtClean="0">
                <a:latin typeface="Sassoon Primary" panose="020B0503020103030203" pitchFamily="34" charset="0"/>
              </a:rPr>
              <a:t> </a:t>
            </a:r>
            <a:r>
              <a:rPr lang="en-GB" sz="1900" dirty="0" err="1">
                <a:latin typeface="Sassoon Primary" panose="020B0503020103030203" pitchFamily="34" charset="0"/>
              </a:rPr>
              <a:t>laghan</a:t>
            </a:r>
            <a:r>
              <a:rPr lang="en-GB" sz="1900" dirty="0">
                <a:latin typeface="Sassoon Primary" panose="020B0503020103030203" pitchFamily="34" charset="0"/>
              </a:rPr>
              <a:t> a </a:t>
            </a:r>
            <a:r>
              <a:rPr lang="en-GB" sz="1900" dirty="0" err="1">
                <a:latin typeface="Sassoon Primary" panose="020B0503020103030203" pitchFamily="34" charset="0"/>
              </a:rPr>
              <a:t>dhèanamh</a:t>
            </a:r>
            <a:r>
              <a:rPr lang="en-GB" sz="1900" dirty="0">
                <a:latin typeface="Sassoon Primary" panose="020B0503020103030203" pitchFamily="34" charset="0"/>
              </a:rPr>
              <a:t> a’ </a:t>
            </a:r>
            <a:r>
              <a:rPr lang="en-GB" sz="1900" dirty="0" err="1">
                <a:latin typeface="Sassoon Primary" panose="020B0503020103030203" pitchFamily="34" charset="0"/>
              </a:rPr>
              <a:t>ciallachadh</a:t>
            </a:r>
            <a:r>
              <a:rPr lang="en-GB" sz="1900" dirty="0">
                <a:latin typeface="Sassoon Primary" panose="020B0503020103030203" pitchFamily="34" charset="0"/>
              </a:rPr>
              <a:t> gum </a:t>
            </a:r>
            <a:r>
              <a:rPr lang="en-GB" sz="1900" dirty="0" err="1">
                <a:latin typeface="Sassoon Primary" panose="020B0503020103030203" pitchFamily="34" charset="0"/>
              </a:rPr>
              <a:t>feumadh</a:t>
            </a:r>
            <a:r>
              <a:rPr lang="en-GB" sz="1900" dirty="0">
                <a:latin typeface="Sassoon Primary" panose="020B0503020103030203" pitchFamily="34" charset="0"/>
              </a:rPr>
              <a:t> </a:t>
            </a:r>
            <a:r>
              <a:rPr lang="en-GB" sz="1900" dirty="0" err="1">
                <a:latin typeface="Sassoon Primary" panose="020B0503020103030203" pitchFamily="34" charset="0"/>
              </a:rPr>
              <a:t>na</a:t>
            </a:r>
            <a:r>
              <a:rPr lang="en-GB" sz="1900" dirty="0">
                <a:latin typeface="Sassoon Primary" panose="020B0503020103030203" pitchFamily="34" charset="0"/>
              </a:rPr>
              <a:t> h-</a:t>
            </a:r>
            <a:r>
              <a:rPr lang="en-GB" sz="1900" dirty="0" err="1">
                <a:latin typeface="Sassoon Primary" panose="020B0503020103030203" pitchFamily="34" charset="0"/>
              </a:rPr>
              <a:t>Iùdhaich</a:t>
            </a:r>
            <a:r>
              <a:rPr lang="en-GB" sz="1900" dirty="0">
                <a:latin typeface="Sassoon Primary" panose="020B0503020103030203" pitchFamily="34" charset="0"/>
              </a:rPr>
              <a:t> </a:t>
            </a:r>
            <a:r>
              <a:rPr lang="en-GB" sz="1900" dirty="0" err="1">
                <a:latin typeface="Sassoon Primary" panose="020B0503020103030203" pitchFamily="34" charset="0"/>
              </a:rPr>
              <a:t>innse</a:t>
            </a:r>
            <a:r>
              <a:rPr lang="en-GB" sz="1900" dirty="0">
                <a:latin typeface="Sassoon Primary" panose="020B0503020103030203" pitchFamily="34" charset="0"/>
              </a:rPr>
              <a:t> </a:t>
            </a:r>
            <a:r>
              <a:rPr lang="en-GB" sz="1900" dirty="0" err="1">
                <a:latin typeface="Sassoon Primary" panose="020B0503020103030203" pitchFamily="34" charset="0"/>
              </a:rPr>
              <a:t>càit</a:t>
            </a:r>
            <a:r>
              <a:rPr lang="en-GB" sz="1900" dirty="0">
                <a:latin typeface="Sassoon Primary" panose="020B0503020103030203" pitchFamily="34" charset="0"/>
              </a:rPr>
              <a:t> an </a:t>
            </a:r>
            <a:r>
              <a:rPr lang="en-GB" sz="1900" dirty="0" err="1">
                <a:latin typeface="Sassoon Primary" panose="020B0503020103030203" pitchFamily="34" charset="0"/>
              </a:rPr>
              <a:t>robh</a:t>
            </a:r>
            <a:r>
              <a:rPr lang="en-GB" sz="1900" dirty="0">
                <a:latin typeface="Sassoon Primary" panose="020B0503020103030203" pitchFamily="34" charset="0"/>
              </a:rPr>
              <a:t> </a:t>
            </a:r>
            <a:r>
              <a:rPr lang="en-GB" sz="1900" dirty="0" err="1">
                <a:latin typeface="Sassoon Primary" panose="020B0503020103030203" pitchFamily="34" charset="0"/>
              </a:rPr>
              <a:t>iad</a:t>
            </a:r>
            <a:r>
              <a:rPr lang="en-GB" sz="1900" dirty="0">
                <a:latin typeface="Sassoon Primary" panose="020B0503020103030203" pitchFamily="34" charset="0"/>
              </a:rPr>
              <a:t> a’ </a:t>
            </a:r>
            <a:r>
              <a:rPr lang="en-GB" sz="1900" dirty="0" err="1">
                <a:latin typeface="Sassoon Primary" panose="020B0503020103030203" pitchFamily="34" charset="0"/>
              </a:rPr>
              <a:t>fuireach</a:t>
            </a:r>
            <a:r>
              <a:rPr lang="en-GB" sz="1900" dirty="0">
                <a:latin typeface="Sassoon Primary" panose="020B0503020103030203" pitchFamily="34" charset="0"/>
              </a:rPr>
              <a:t> </a:t>
            </a:r>
            <a:r>
              <a:rPr lang="en-GB" sz="1900" dirty="0" err="1">
                <a:latin typeface="Sassoon Primary" panose="020B0503020103030203" pitchFamily="34" charset="0"/>
              </a:rPr>
              <a:t>agus</a:t>
            </a:r>
            <a:r>
              <a:rPr lang="en-GB" sz="1900" dirty="0">
                <a:latin typeface="Sassoon Primary" panose="020B0503020103030203" pitchFamily="34" charset="0"/>
              </a:rPr>
              <a:t> </a:t>
            </a:r>
            <a:r>
              <a:rPr lang="en-GB" sz="1900" dirty="0" err="1">
                <a:latin typeface="Sassoon Primary" panose="020B0503020103030203" pitchFamily="34" charset="0"/>
              </a:rPr>
              <a:t>càit</a:t>
            </a:r>
            <a:r>
              <a:rPr lang="en-GB" sz="1900" dirty="0">
                <a:latin typeface="Sassoon Primary" panose="020B0503020103030203" pitchFamily="34" charset="0"/>
              </a:rPr>
              <a:t> an </a:t>
            </a:r>
            <a:r>
              <a:rPr lang="en-GB" sz="1900" dirty="0" err="1">
                <a:latin typeface="Sassoon Primary" panose="020B0503020103030203" pitchFamily="34" charset="0"/>
              </a:rPr>
              <a:t>robh</a:t>
            </a:r>
            <a:r>
              <a:rPr lang="en-GB" sz="1900" dirty="0">
                <a:latin typeface="Sassoon Primary" panose="020B0503020103030203" pitchFamily="34" charset="0"/>
              </a:rPr>
              <a:t> </a:t>
            </a:r>
            <a:r>
              <a:rPr lang="en-GB" sz="1900" dirty="0" err="1">
                <a:latin typeface="Sassoon Primary" panose="020B0503020103030203" pitchFamily="34" charset="0"/>
              </a:rPr>
              <a:t>iad</a:t>
            </a:r>
            <a:r>
              <a:rPr lang="en-GB" sz="1900" dirty="0">
                <a:latin typeface="Sassoon Primary" panose="020B0503020103030203" pitchFamily="34" charset="0"/>
              </a:rPr>
              <a:t> a’ dol.  </a:t>
            </a:r>
            <a:endParaRPr lang="en-GB" sz="1900" dirty="0" smtClean="0">
              <a:latin typeface="Sassoon Primary" panose="020B0503020103030203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GB" sz="1900" dirty="0" smtClean="0">
                <a:latin typeface="Sassoon Primary" panose="020B0503020103030203" pitchFamily="34" charset="0"/>
              </a:rPr>
              <a:t>Chan </a:t>
            </a:r>
            <a:r>
              <a:rPr lang="en-GB" sz="1900" dirty="0" err="1">
                <a:latin typeface="Sassoon Primary" panose="020B0503020103030203" pitchFamily="34" charset="0"/>
              </a:rPr>
              <a:t>fhaodadh</a:t>
            </a:r>
            <a:r>
              <a:rPr lang="en-GB" sz="1900" dirty="0">
                <a:latin typeface="Sassoon Primary" panose="020B0503020103030203" pitchFamily="34" charset="0"/>
              </a:rPr>
              <a:t> </a:t>
            </a:r>
            <a:r>
              <a:rPr lang="en-GB" sz="1900" dirty="0" err="1">
                <a:latin typeface="Sassoon Primary" panose="020B0503020103030203" pitchFamily="34" charset="0"/>
              </a:rPr>
              <a:t>clann</a:t>
            </a:r>
            <a:r>
              <a:rPr lang="en-GB" sz="1900" dirty="0">
                <a:latin typeface="Sassoon Primary" panose="020B0503020103030203" pitchFamily="34" charset="0"/>
              </a:rPr>
              <a:t> </a:t>
            </a:r>
            <a:r>
              <a:rPr lang="en-GB" sz="1900" dirty="0" err="1">
                <a:latin typeface="Sassoon Primary" panose="020B0503020103030203" pitchFamily="34" charset="0"/>
              </a:rPr>
              <a:t>Iùdhach</a:t>
            </a:r>
            <a:r>
              <a:rPr lang="en-GB" sz="1900" dirty="0">
                <a:latin typeface="Sassoon Primary" panose="020B0503020103030203" pitchFamily="34" charset="0"/>
              </a:rPr>
              <a:t> a </a:t>
            </a:r>
            <a:r>
              <a:rPr lang="en-GB" sz="1900" dirty="0" err="1">
                <a:latin typeface="Sassoon Primary" panose="020B0503020103030203" pitchFamily="34" charset="0"/>
              </a:rPr>
              <a:t>dhol</a:t>
            </a:r>
            <a:r>
              <a:rPr lang="en-GB" sz="1900" dirty="0">
                <a:latin typeface="Sassoon Primary" panose="020B0503020103030203" pitchFamily="34" charset="0"/>
              </a:rPr>
              <a:t> </a:t>
            </a:r>
            <a:r>
              <a:rPr lang="en-GB" sz="1900" dirty="0" err="1">
                <a:latin typeface="Sassoon Primary" panose="020B0503020103030203" pitchFamily="34" charset="0"/>
              </a:rPr>
              <a:t>gu</a:t>
            </a:r>
            <a:r>
              <a:rPr lang="en-GB" sz="1900" dirty="0">
                <a:latin typeface="Sassoon Primary" panose="020B0503020103030203" pitchFamily="34" charset="0"/>
              </a:rPr>
              <a:t> </a:t>
            </a:r>
            <a:r>
              <a:rPr lang="en-GB" sz="1900" dirty="0" err="1">
                <a:latin typeface="Sassoon Primary" panose="020B0503020103030203" pitchFamily="34" charset="0"/>
              </a:rPr>
              <a:t>sgoiltean</a:t>
            </a:r>
            <a:r>
              <a:rPr lang="en-GB" sz="1900" dirty="0">
                <a:latin typeface="Sassoon Primary" panose="020B0503020103030203" pitchFamily="34" charset="0"/>
              </a:rPr>
              <a:t> </a:t>
            </a:r>
            <a:r>
              <a:rPr lang="en-GB" sz="1900" dirty="0" err="1">
                <a:latin typeface="Sassoon Primary" panose="020B0503020103030203" pitchFamily="34" charset="0"/>
              </a:rPr>
              <a:t>àbhaisteach</a:t>
            </a:r>
            <a:r>
              <a:rPr lang="en-GB" sz="1900" dirty="0">
                <a:latin typeface="Sassoon Primary" panose="020B0503020103030203" pitchFamily="34" charset="0"/>
              </a:rPr>
              <a:t> </a:t>
            </a:r>
            <a:r>
              <a:rPr lang="en-GB" sz="1900" dirty="0" err="1">
                <a:latin typeface="Sassoon Primary" panose="020B0503020103030203" pitchFamily="34" charset="0"/>
              </a:rPr>
              <a:t>agus</a:t>
            </a:r>
            <a:r>
              <a:rPr lang="en-GB" sz="1900" dirty="0">
                <a:latin typeface="Sassoon Primary" panose="020B0503020103030203" pitchFamily="34" charset="0"/>
              </a:rPr>
              <a:t> </a:t>
            </a:r>
            <a:r>
              <a:rPr lang="en-GB" sz="1900" dirty="0" err="1">
                <a:latin typeface="Sassoon Primary" panose="020B0503020103030203" pitchFamily="34" charset="0"/>
              </a:rPr>
              <a:t>chan</a:t>
            </a:r>
            <a:r>
              <a:rPr lang="en-GB" sz="1900" dirty="0">
                <a:latin typeface="Sassoon Primary" panose="020B0503020103030203" pitchFamily="34" charset="0"/>
              </a:rPr>
              <a:t> </a:t>
            </a:r>
            <a:r>
              <a:rPr lang="en-GB" sz="1900" dirty="0" err="1">
                <a:latin typeface="Sassoon Primary" panose="020B0503020103030203" pitchFamily="34" charset="0"/>
              </a:rPr>
              <a:t>fhaodadh</a:t>
            </a:r>
            <a:r>
              <a:rPr lang="en-GB" sz="1900" dirty="0">
                <a:latin typeface="Sassoon Primary" panose="020B0503020103030203" pitchFamily="34" charset="0"/>
              </a:rPr>
              <a:t> </a:t>
            </a:r>
            <a:r>
              <a:rPr lang="en-GB" sz="1900" dirty="0" err="1">
                <a:latin typeface="Sassoon Primary" panose="020B0503020103030203" pitchFamily="34" charset="0"/>
              </a:rPr>
              <a:t>iad</a:t>
            </a:r>
            <a:r>
              <a:rPr lang="en-GB" sz="1900" dirty="0">
                <a:latin typeface="Sassoon Primary" panose="020B0503020103030203" pitchFamily="34" charset="0"/>
              </a:rPr>
              <a:t> </a:t>
            </a:r>
            <a:r>
              <a:rPr lang="en-GB" sz="1900" dirty="0" err="1">
                <a:latin typeface="Sassoon Primary" panose="020B0503020103030203" pitchFamily="34" charset="0"/>
              </a:rPr>
              <a:t>cluich</a:t>
            </a:r>
            <a:r>
              <a:rPr lang="en-GB" sz="1900" dirty="0">
                <a:latin typeface="Sassoon Primary" panose="020B0503020103030203" pitchFamily="34" charset="0"/>
              </a:rPr>
              <a:t> </a:t>
            </a:r>
            <a:r>
              <a:rPr lang="en-GB" sz="1900" dirty="0" err="1">
                <a:latin typeface="Sassoon Primary" panose="020B0503020103030203" pitchFamily="34" charset="0"/>
              </a:rPr>
              <a:t>còmhla</a:t>
            </a:r>
            <a:r>
              <a:rPr lang="en-GB" sz="1900" dirty="0">
                <a:latin typeface="Sassoon Primary" panose="020B0503020103030203" pitchFamily="34" charset="0"/>
              </a:rPr>
              <a:t> </a:t>
            </a:r>
            <a:r>
              <a:rPr lang="en-GB" sz="1900" dirty="0" err="1">
                <a:latin typeface="Sassoon Primary" panose="020B0503020103030203" pitchFamily="34" charset="0"/>
              </a:rPr>
              <a:t>ri</a:t>
            </a:r>
            <a:r>
              <a:rPr lang="en-GB" sz="1900" dirty="0">
                <a:latin typeface="Sassoon Primary" panose="020B0503020103030203" pitchFamily="34" charset="0"/>
              </a:rPr>
              <a:t> </a:t>
            </a:r>
            <a:r>
              <a:rPr lang="en-GB" sz="1900" dirty="0" err="1">
                <a:latin typeface="Sassoon Primary" panose="020B0503020103030203" pitchFamily="34" charset="0"/>
              </a:rPr>
              <a:t>clann</a:t>
            </a:r>
            <a:r>
              <a:rPr lang="en-GB" sz="1900" dirty="0">
                <a:latin typeface="Sassoon Primary" panose="020B0503020103030203" pitchFamily="34" charset="0"/>
              </a:rPr>
              <a:t> </a:t>
            </a:r>
            <a:r>
              <a:rPr lang="en-GB" sz="1900" dirty="0" err="1">
                <a:latin typeface="Sassoon Primary" panose="020B0503020103030203" pitchFamily="34" charset="0"/>
              </a:rPr>
              <a:t>nach</a:t>
            </a:r>
            <a:r>
              <a:rPr lang="en-GB" sz="1900" dirty="0">
                <a:latin typeface="Sassoon Primary" panose="020B0503020103030203" pitchFamily="34" charset="0"/>
              </a:rPr>
              <a:t> </a:t>
            </a:r>
            <a:r>
              <a:rPr lang="en-GB" sz="1900" dirty="0" err="1">
                <a:latin typeface="Sassoon Primary" panose="020B0503020103030203" pitchFamily="34" charset="0"/>
              </a:rPr>
              <a:t>robh</a:t>
            </a:r>
            <a:r>
              <a:rPr lang="en-GB" sz="1900" dirty="0">
                <a:latin typeface="Sassoon Primary" panose="020B0503020103030203" pitchFamily="34" charset="0"/>
              </a:rPr>
              <a:t> nan </a:t>
            </a:r>
            <a:r>
              <a:rPr lang="en-GB" sz="1900" dirty="0" err="1">
                <a:latin typeface="Sassoon Primary" panose="020B0503020103030203" pitchFamily="34" charset="0"/>
              </a:rPr>
              <a:t>Iùdhaich</a:t>
            </a:r>
            <a:r>
              <a:rPr lang="en-GB" sz="1900" dirty="0">
                <a:latin typeface="Sassoon Primary" panose="020B0503020103030203" pitchFamily="34" charset="0"/>
              </a:rPr>
              <a:t>.  </a:t>
            </a:r>
            <a:endParaRPr lang="en-GB" sz="1900" dirty="0" smtClean="0">
              <a:latin typeface="Sassoon Primary" panose="020B0503020103030203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GB" sz="1900" dirty="0" err="1" smtClean="0">
                <a:latin typeface="Sassoon Primary" panose="020B0503020103030203" pitchFamily="34" charset="0"/>
              </a:rPr>
              <a:t>Dh’fheumadh</a:t>
            </a:r>
            <a:r>
              <a:rPr lang="en-GB" sz="1900" dirty="0" smtClean="0">
                <a:latin typeface="Sassoon Primary" panose="020B0503020103030203" pitchFamily="34" charset="0"/>
              </a:rPr>
              <a:t> </a:t>
            </a:r>
            <a:r>
              <a:rPr lang="en-GB" sz="1900" dirty="0">
                <a:latin typeface="Sassoon Primary" panose="020B0503020103030203" pitchFamily="34" charset="0"/>
              </a:rPr>
              <a:t>a h-</a:t>
            </a:r>
            <a:r>
              <a:rPr lang="en-GB" sz="1900" dirty="0" err="1">
                <a:latin typeface="Sassoon Primary" panose="020B0503020103030203" pitchFamily="34" charset="0"/>
              </a:rPr>
              <a:t>uile</a:t>
            </a:r>
            <a:r>
              <a:rPr lang="en-GB" sz="1900" dirty="0">
                <a:latin typeface="Sassoon Primary" panose="020B0503020103030203" pitchFamily="34" charset="0"/>
              </a:rPr>
              <a:t> </a:t>
            </a:r>
            <a:r>
              <a:rPr lang="en-GB" sz="1900" dirty="0" err="1">
                <a:latin typeface="Sassoon Primary" panose="020B0503020103030203" pitchFamily="34" charset="0"/>
              </a:rPr>
              <a:t>Iùdhach</a:t>
            </a:r>
            <a:r>
              <a:rPr lang="en-GB" sz="1900" dirty="0">
                <a:latin typeface="Sassoon Primary" panose="020B0503020103030203" pitchFamily="34" charset="0"/>
              </a:rPr>
              <a:t> </a:t>
            </a:r>
            <a:r>
              <a:rPr lang="en-GB" sz="1900" dirty="0" err="1">
                <a:latin typeface="Sassoon Primary" panose="020B0503020103030203" pitchFamily="34" charset="0"/>
              </a:rPr>
              <a:t>rionnag</a:t>
            </a:r>
            <a:r>
              <a:rPr lang="en-GB" sz="1900" dirty="0">
                <a:latin typeface="Sassoon Primary" panose="020B0503020103030203" pitchFamily="34" charset="0"/>
              </a:rPr>
              <a:t> </a:t>
            </a:r>
            <a:r>
              <a:rPr lang="en-GB" sz="1900" dirty="0" err="1">
                <a:latin typeface="Sassoon Primary" panose="020B0503020103030203" pitchFamily="34" charset="0"/>
              </a:rPr>
              <a:t>bhuidhe</a:t>
            </a:r>
            <a:r>
              <a:rPr lang="en-GB" sz="1900" dirty="0">
                <a:latin typeface="Sassoon Primary" panose="020B0503020103030203" pitchFamily="34" charset="0"/>
              </a:rPr>
              <a:t> a </a:t>
            </a:r>
            <a:r>
              <a:rPr lang="en-GB" sz="1900" dirty="0" err="1">
                <a:latin typeface="Sassoon Primary" panose="020B0503020103030203" pitchFamily="34" charset="0"/>
              </a:rPr>
              <a:t>chur</a:t>
            </a:r>
            <a:r>
              <a:rPr lang="en-GB" sz="1900" dirty="0">
                <a:latin typeface="Sassoon Primary" panose="020B0503020103030203" pitchFamily="34" charset="0"/>
              </a:rPr>
              <a:t> </a:t>
            </a:r>
            <a:r>
              <a:rPr lang="en-GB" sz="1900" dirty="0" err="1">
                <a:latin typeface="Sassoon Primary" panose="020B0503020103030203" pitchFamily="34" charset="0"/>
              </a:rPr>
              <a:t>orra</a:t>
            </a:r>
            <a:r>
              <a:rPr lang="en-GB" sz="1900" dirty="0">
                <a:latin typeface="Sassoon Primary" panose="020B0503020103030203" pitchFamily="34" charset="0"/>
              </a:rPr>
              <a:t> </a:t>
            </a:r>
            <a:r>
              <a:rPr lang="en-GB" sz="1900" dirty="0" err="1">
                <a:latin typeface="Sassoon Primary" panose="020B0503020103030203" pitchFamily="34" charset="0"/>
              </a:rPr>
              <a:t>gus</a:t>
            </a:r>
            <a:r>
              <a:rPr lang="en-GB" sz="1900" dirty="0">
                <a:latin typeface="Sassoon Primary" panose="020B0503020103030203" pitchFamily="34" charset="0"/>
              </a:rPr>
              <a:t> am </a:t>
            </a:r>
            <a:r>
              <a:rPr lang="en-GB" sz="1900" dirty="0" err="1">
                <a:latin typeface="Sassoon Primary" panose="020B0503020103030203" pitchFamily="34" charset="0"/>
              </a:rPr>
              <a:t>faiceadh</a:t>
            </a:r>
            <a:r>
              <a:rPr lang="en-GB" sz="1900" dirty="0">
                <a:latin typeface="Sassoon Primary" panose="020B0503020103030203" pitchFamily="34" charset="0"/>
              </a:rPr>
              <a:t> a h-</a:t>
            </a:r>
            <a:r>
              <a:rPr lang="en-GB" sz="1900" dirty="0" err="1">
                <a:latin typeface="Sassoon Primary" panose="020B0503020103030203" pitchFamily="34" charset="0"/>
              </a:rPr>
              <a:t>uile</a:t>
            </a:r>
            <a:r>
              <a:rPr lang="en-GB" sz="1900" dirty="0">
                <a:latin typeface="Sassoon Primary" panose="020B0503020103030203" pitchFamily="34" charset="0"/>
              </a:rPr>
              <a:t> </a:t>
            </a:r>
            <a:r>
              <a:rPr lang="en-GB" sz="1900" dirty="0" err="1">
                <a:latin typeface="Sassoon Primary" panose="020B0503020103030203" pitchFamily="34" charset="0"/>
              </a:rPr>
              <a:t>duine</a:t>
            </a:r>
            <a:r>
              <a:rPr lang="en-GB" sz="1900" dirty="0">
                <a:latin typeface="Sassoon Primary" panose="020B0503020103030203" pitchFamily="34" charset="0"/>
              </a:rPr>
              <a:t> </a:t>
            </a:r>
            <a:r>
              <a:rPr lang="en-GB" sz="1900" dirty="0" err="1">
                <a:latin typeface="Sassoon Primary" panose="020B0503020103030203" pitchFamily="34" charset="0"/>
              </a:rPr>
              <a:t>gur</a:t>
            </a:r>
            <a:r>
              <a:rPr lang="en-GB" sz="1900" dirty="0">
                <a:latin typeface="Sassoon Primary" panose="020B0503020103030203" pitchFamily="34" charset="0"/>
              </a:rPr>
              <a:t> e </a:t>
            </a:r>
            <a:r>
              <a:rPr lang="en-GB" sz="1900" dirty="0" err="1">
                <a:latin typeface="Sassoon Primary" panose="020B0503020103030203" pitchFamily="34" charset="0"/>
              </a:rPr>
              <a:t>Iùdhaich</a:t>
            </a:r>
            <a:r>
              <a:rPr lang="en-GB" sz="1900" dirty="0">
                <a:latin typeface="Sassoon Primary" panose="020B0503020103030203" pitchFamily="34" charset="0"/>
              </a:rPr>
              <a:t> a </a:t>
            </a:r>
            <a:r>
              <a:rPr lang="en-GB" sz="1900" dirty="0" err="1">
                <a:latin typeface="Sassoon Primary" panose="020B0503020103030203" pitchFamily="34" charset="0"/>
              </a:rPr>
              <a:t>bha</a:t>
            </a:r>
            <a:r>
              <a:rPr lang="en-GB" sz="1900" dirty="0">
                <a:latin typeface="Sassoon Primary" panose="020B0503020103030203" pitchFamily="34" charset="0"/>
              </a:rPr>
              <a:t> </a:t>
            </a:r>
            <a:r>
              <a:rPr lang="en-GB" sz="1900" dirty="0" err="1">
                <a:latin typeface="Sassoon Primary" panose="020B0503020103030203" pitchFamily="34" charset="0"/>
              </a:rPr>
              <a:t>annta</a:t>
            </a:r>
            <a:r>
              <a:rPr lang="en-GB" sz="1900" dirty="0">
                <a:latin typeface="Sassoon Primary" panose="020B0503020103030203" pitchFamily="34" charset="0"/>
              </a:rPr>
              <a:t>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www.storlann.co.uk/an-darna-cogadh</a:t>
            </a: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8650014" y="0"/>
            <a:ext cx="3541986" cy="6858000"/>
          </a:xfrm>
          <a:prstGeom prst="rect">
            <a:avLst/>
          </a:prstGeom>
          <a:solidFill>
            <a:srgbClr val="A3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7658">
            <a:off x="8757598" y="6037635"/>
            <a:ext cx="2842361" cy="68143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0"/>
            <a:ext cx="201637" cy="6858000"/>
          </a:xfrm>
          <a:prstGeom prst="rect">
            <a:avLst/>
          </a:prstGeom>
          <a:solidFill>
            <a:srgbClr val="A3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1899" y="6061469"/>
            <a:ext cx="582740" cy="589761"/>
          </a:xfrm>
          <a:prstGeom prst="rect">
            <a:avLst/>
          </a:prstGeom>
        </p:spPr>
      </p:pic>
      <p:pic>
        <p:nvPicPr>
          <p:cNvPr id="10" name="Picture 6" descr="ipernity: Jewish children in Lithuania during World War II - by Miss ...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014401" y="415019"/>
            <a:ext cx="2830757" cy="215894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</p:pic>
      <p:pic>
        <p:nvPicPr>
          <p:cNvPr id="11" name="Content Placeholder 4" descr="Jewish children in the Drancy internment camp north of Paris in ...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9014401" y="2898254"/>
            <a:ext cx="2830757" cy="1636391"/>
          </a:xfrm>
          <a:prstGeom prst="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7950" y="4190380"/>
            <a:ext cx="1763657" cy="1752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064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94" y="6186687"/>
            <a:ext cx="10058400" cy="4950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666" y="300505"/>
            <a:ext cx="7562734" cy="1381150"/>
          </a:xfrm>
        </p:spPr>
        <p:txBody>
          <a:bodyPr/>
          <a:lstStyle/>
          <a:p>
            <a:r>
              <a:rPr lang="en-GB" dirty="0" smtClean="0">
                <a:solidFill>
                  <a:srgbClr val="A33637"/>
                </a:solidFill>
                <a:latin typeface="Sassoon Primary" panose="020B0503020103030203" pitchFamily="34" charset="0"/>
              </a:rPr>
              <a:t>A’ </a:t>
            </a:r>
            <a:r>
              <a:rPr lang="en-GB" dirty="0" err="1" smtClean="0">
                <a:solidFill>
                  <a:srgbClr val="A33637"/>
                </a:solidFill>
                <a:latin typeface="Sassoon Primary" panose="020B0503020103030203" pitchFamily="34" charset="0"/>
              </a:rPr>
              <a:t>dol</a:t>
            </a:r>
            <a:r>
              <a:rPr lang="en-GB" dirty="0" smtClean="0">
                <a:solidFill>
                  <a:srgbClr val="A33637"/>
                </a:solidFill>
                <a:latin typeface="Sassoon Primary" panose="020B0503020103030203" pitchFamily="34" charset="0"/>
              </a:rPr>
              <a:t> am </a:t>
            </a:r>
            <a:r>
              <a:rPr lang="en-GB" dirty="0" err="1" smtClean="0">
                <a:solidFill>
                  <a:srgbClr val="A33637"/>
                </a:solidFill>
                <a:latin typeface="Sassoon Primary" panose="020B0503020103030203" pitchFamily="34" charset="0"/>
              </a:rPr>
              <a:t>falach</a:t>
            </a:r>
            <a:r>
              <a:rPr lang="en-GB" dirty="0" smtClean="0">
                <a:latin typeface="Sassoon Primary" panose="020B0503020103030203" pitchFamily="34" charset="0"/>
              </a:rPr>
              <a:t/>
            </a:r>
            <a:br>
              <a:rPr lang="en-GB" dirty="0" smtClean="0">
                <a:latin typeface="Sassoon Primary" panose="020B0503020103030203" pitchFamily="34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6316" y="1050578"/>
            <a:ext cx="7664669" cy="5600652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GB" sz="2000" dirty="0" err="1">
                <a:latin typeface="Sassoon Primary"/>
              </a:rPr>
              <a:t>Anns</a:t>
            </a:r>
            <a:r>
              <a:rPr lang="en-GB" sz="2000" dirty="0">
                <a:latin typeface="Sassoon Primary"/>
              </a:rPr>
              <a:t> an </a:t>
            </a:r>
            <a:r>
              <a:rPr lang="en-GB" sz="2000" dirty="0" err="1">
                <a:latin typeface="Sassoon Primary"/>
              </a:rPr>
              <a:t>Iuchar</a:t>
            </a:r>
            <a:r>
              <a:rPr lang="en-GB" sz="2000" dirty="0">
                <a:latin typeface="Sassoon Primary"/>
              </a:rPr>
              <a:t> 1942, </a:t>
            </a:r>
            <a:r>
              <a:rPr lang="en-GB" sz="2000" dirty="0" err="1">
                <a:latin typeface="Sassoon Primary"/>
              </a:rPr>
              <a:t>fhuair</a:t>
            </a:r>
            <a:r>
              <a:rPr lang="en-GB" sz="2000" dirty="0">
                <a:latin typeface="Sassoon Primary"/>
              </a:rPr>
              <a:t> Margot Frank </a:t>
            </a:r>
            <a:r>
              <a:rPr lang="en-GB" sz="2000" dirty="0" err="1">
                <a:latin typeface="Sassoon Primary"/>
              </a:rPr>
              <a:t>litir</a:t>
            </a:r>
            <a:r>
              <a:rPr lang="en-GB" sz="2000" dirty="0">
                <a:latin typeface="Sassoon Primary"/>
              </a:rPr>
              <a:t> ag </a:t>
            </a:r>
            <a:r>
              <a:rPr lang="en-GB" sz="2000" dirty="0" err="1">
                <a:latin typeface="Sassoon Primary"/>
              </a:rPr>
              <a:t>iarraidh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oirre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gluasad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gu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campa-obrach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còmhla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ri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Iùdhaich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eile</a:t>
            </a:r>
            <a:r>
              <a:rPr lang="en-GB" sz="2000" dirty="0">
                <a:latin typeface="Sassoon Primary"/>
              </a:rPr>
              <a:t>.  </a:t>
            </a:r>
            <a:endParaRPr lang="en-GB" sz="2000" dirty="0" smtClean="0">
              <a:latin typeface="Sassoon Primary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GB" sz="2000" dirty="0" smtClean="0">
                <a:latin typeface="Sassoon Primary"/>
              </a:rPr>
              <a:t>Cha </a:t>
            </a:r>
            <a:r>
              <a:rPr lang="en-GB" sz="2000" dirty="0" err="1">
                <a:latin typeface="Sassoon Primary"/>
              </a:rPr>
              <a:t>robh</a:t>
            </a:r>
            <a:r>
              <a:rPr lang="en-GB" sz="2000" dirty="0">
                <a:latin typeface="Sassoon Primary"/>
              </a:rPr>
              <a:t> an teaghlach ag </a:t>
            </a:r>
            <a:r>
              <a:rPr lang="en-GB" sz="2000" dirty="0" err="1">
                <a:latin typeface="Sassoon Primary"/>
              </a:rPr>
              <a:t>iarraidh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seo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oir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bha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iad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uabhasach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cunnartach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agus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bhiodh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mòran</a:t>
            </a:r>
            <a:r>
              <a:rPr lang="en-GB" sz="2000" dirty="0">
                <a:latin typeface="Sassoon Primary"/>
              </a:rPr>
              <a:t> a </a:t>
            </a:r>
            <a:r>
              <a:rPr lang="en-GB" sz="2000" dirty="0" err="1">
                <a:latin typeface="Sassoon Primary"/>
              </a:rPr>
              <a:t>rachadh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annta</a:t>
            </a:r>
            <a:r>
              <a:rPr lang="en-GB" sz="2000" dirty="0">
                <a:latin typeface="Sassoon Primary"/>
              </a:rPr>
              <a:t> a’ </a:t>
            </a:r>
            <a:r>
              <a:rPr lang="en-GB" sz="2000" dirty="0" err="1">
                <a:latin typeface="Sassoon Primary"/>
              </a:rPr>
              <a:t>bàsachadh</a:t>
            </a:r>
            <a:r>
              <a:rPr lang="en-GB" sz="2000" dirty="0">
                <a:latin typeface="Sassoon Primary"/>
              </a:rPr>
              <a:t>.  </a:t>
            </a:r>
            <a:endParaRPr lang="en-GB" sz="2000" dirty="0" smtClean="0">
              <a:latin typeface="Sassoon Primary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GB" sz="2000" dirty="0" err="1" smtClean="0">
                <a:latin typeface="Sassoon Primary"/>
              </a:rPr>
              <a:t>Chuir</a:t>
            </a:r>
            <a:r>
              <a:rPr lang="en-GB" sz="2000" dirty="0" smtClean="0">
                <a:latin typeface="Sassoon Primary"/>
              </a:rPr>
              <a:t> </a:t>
            </a:r>
            <a:r>
              <a:rPr lang="en-GB" sz="2000" dirty="0">
                <a:latin typeface="Sassoon Primary"/>
              </a:rPr>
              <a:t>an </a:t>
            </a:r>
            <a:r>
              <a:rPr lang="en-GB" sz="2000" dirty="0" err="1">
                <a:latin typeface="Sassoon Primary"/>
              </a:rPr>
              <a:t>teaghlach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romhpa</a:t>
            </a:r>
            <a:r>
              <a:rPr lang="en-GB" sz="2000" dirty="0">
                <a:latin typeface="Sassoon Primary"/>
              </a:rPr>
              <a:t> gun </a:t>
            </a:r>
            <a:r>
              <a:rPr lang="en-GB" sz="2000" dirty="0" err="1">
                <a:latin typeface="Sassoon Primary"/>
              </a:rPr>
              <a:t>rachadh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iad</a:t>
            </a:r>
            <a:r>
              <a:rPr lang="en-GB" sz="2000" dirty="0">
                <a:latin typeface="Sassoon Primary"/>
              </a:rPr>
              <a:t> am </a:t>
            </a:r>
            <a:r>
              <a:rPr lang="en-GB" sz="2000" dirty="0" err="1">
                <a:latin typeface="Sassoon Primary"/>
              </a:rPr>
              <a:t>falach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anns</a:t>
            </a:r>
            <a:r>
              <a:rPr lang="en-GB" sz="2000" dirty="0">
                <a:latin typeface="Sassoon Primary"/>
              </a:rPr>
              <a:t> an </a:t>
            </a:r>
            <a:r>
              <a:rPr lang="en-GB" sz="2000" dirty="0" err="1">
                <a:latin typeface="Sassoon Primary"/>
              </a:rPr>
              <a:t>taigh</a:t>
            </a:r>
            <a:r>
              <a:rPr lang="en-GB" sz="2000" dirty="0">
                <a:latin typeface="Sassoon Primary"/>
              </a:rPr>
              <a:t> aca.  </a:t>
            </a:r>
            <a:r>
              <a:rPr lang="en-GB" sz="2000" dirty="0" err="1">
                <a:latin typeface="Sassoon Primary"/>
              </a:rPr>
              <a:t>Bha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iad</a:t>
            </a:r>
            <a:r>
              <a:rPr lang="en-GB" sz="2000" dirty="0">
                <a:latin typeface="Sassoon Primary"/>
              </a:rPr>
              <a:t> a’ </a:t>
            </a:r>
            <a:r>
              <a:rPr lang="en-GB" sz="2000" dirty="0" err="1">
                <a:latin typeface="Sassoon Primary"/>
              </a:rPr>
              <a:t>fuireach</a:t>
            </a:r>
            <a:r>
              <a:rPr lang="en-GB" sz="2000" dirty="0">
                <a:latin typeface="Sassoon Primary"/>
              </a:rPr>
              <a:t> ann an taigh </a:t>
            </a:r>
            <a:r>
              <a:rPr lang="en-GB" sz="2000" dirty="0" err="1">
                <a:latin typeface="Sassoon Primary"/>
              </a:rPr>
              <a:t>gu</a:t>
            </a:r>
            <a:r>
              <a:rPr lang="en-GB" sz="2000" dirty="0">
                <a:latin typeface="Sassoon Primary"/>
              </a:rPr>
              <a:t> math </a:t>
            </a:r>
            <a:r>
              <a:rPr lang="en-GB" sz="2000" dirty="0" err="1">
                <a:latin typeface="Sassoon Primary"/>
              </a:rPr>
              <a:t>mòr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agus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bha</a:t>
            </a:r>
            <a:r>
              <a:rPr lang="en-GB" sz="2000" dirty="0">
                <a:latin typeface="Sassoon Primary"/>
              </a:rPr>
              <a:t> pìos dìomhair a-</a:t>
            </a:r>
            <a:r>
              <a:rPr lang="en-GB" sz="2000" dirty="0" err="1">
                <a:latin typeface="Sassoon Primary"/>
              </a:rPr>
              <a:t>mach</a:t>
            </a:r>
            <a:r>
              <a:rPr lang="en-GB" sz="2000" dirty="0">
                <a:latin typeface="Sassoon Primary"/>
              </a:rPr>
              <a:t> air a’ </a:t>
            </a:r>
            <a:r>
              <a:rPr lang="en-GB" sz="2000" dirty="0" err="1">
                <a:latin typeface="Sassoon Primary"/>
              </a:rPr>
              <a:t>chùl</a:t>
            </a:r>
            <a:r>
              <a:rPr lang="en-GB" sz="2000" dirty="0">
                <a:latin typeface="Sassoon Primary"/>
              </a:rPr>
              <a:t> far am b’ </a:t>
            </a:r>
            <a:r>
              <a:rPr lang="en-GB" sz="2000" dirty="0" err="1">
                <a:latin typeface="Sassoon Primary"/>
              </a:rPr>
              <a:t>urrainn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dhaibh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falach</a:t>
            </a:r>
            <a:r>
              <a:rPr lang="en-GB" sz="2000" dirty="0">
                <a:latin typeface="Sassoon Primary"/>
              </a:rPr>
              <a:t>.  </a:t>
            </a:r>
            <a:endParaRPr lang="en-GB" sz="2000" dirty="0" smtClean="0">
              <a:latin typeface="Sassoon Primary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GB" sz="2000" dirty="0" smtClean="0">
                <a:latin typeface="Sassoon Primary"/>
              </a:rPr>
              <a:t>Cha </a:t>
            </a:r>
            <a:r>
              <a:rPr lang="en-GB" sz="2000" dirty="0">
                <a:latin typeface="Sassoon Primary"/>
              </a:rPr>
              <a:t>do </a:t>
            </a:r>
            <a:r>
              <a:rPr lang="en-GB" sz="2000" dirty="0" err="1">
                <a:latin typeface="Sassoon Primary"/>
              </a:rPr>
              <a:t>dh’inns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iad</a:t>
            </a:r>
            <a:r>
              <a:rPr lang="en-GB" sz="2000" dirty="0">
                <a:latin typeface="Sassoon Primary"/>
              </a:rPr>
              <a:t> ach </a:t>
            </a:r>
            <a:r>
              <a:rPr lang="en-GB" sz="2000" dirty="0" err="1">
                <a:latin typeface="Sassoon Primary"/>
              </a:rPr>
              <a:t>dhaibhsan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anns</a:t>
            </a:r>
            <a:r>
              <a:rPr lang="en-GB" sz="2000" dirty="0">
                <a:latin typeface="Sassoon Primary"/>
              </a:rPr>
              <a:t> an </a:t>
            </a:r>
            <a:r>
              <a:rPr lang="en-GB" sz="2000" dirty="0" err="1">
                <a:latin typeface="Sassoon Primary"/>
              </a:rPr>
              <a:t>robh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làn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earbsa</a:t>
            </a:r>
            <a:r>
              <a:rPr lang="en-GB" sz="2000" dirty="0">
                <a:latin typeface="Sassoon Primary"/>
              </a:rPr>
              <a:t> aca.  </a:t>
            </a:r>
            <a:endParaRPr lang="en-GB" sz="2000" dirty="0" smtClean="0">
              <a:latin typeface="Sassoon Primary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GB" sz="2000" dirty="0" err="1" smtClean="0">
                <a:latin typeface="Sassoon Primary"/>
              </a:rPr>
              <a:t>Dh’fhàg</a:t>
            </a:r>
            <a:r>
              <a:rPr lang="en-GB" sz="2000" dirty="0" smtClean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iad</a:t>
            </a:r>
            <a:r>
              <a:rPr lang="en-GB" sz="2000" dirty="0">
                <a:latin typeface="Sassoon Primary"/>
              </a:rPr>
              <a:t> an </a:t>
            </a:r>
            <a:r>
              <a:rPr lang="en-GB" sz="2000" dirty="0" err="1">
                <a:latin typeface="Sassoon Primary"/>
              </a:rPr>
              <a:t>taigh</a:t>
            </a:r>
            <a:r>
              <a:rPr lang="en-GB" sz="2000" dirty="0">
                <a:latin typeface="Sassoon Primary"/>
              </a:rPr>
              <a:t> aca mar gum b’ e </a:t>
            </a:r>
            <a:r>
              <a:rPr lang="en-GB" sz="2000" dirty="0" err="1">
                <a:latin typeface="Sassoon Primary"/>
              </a:rPr>
              <a:t>teicheadh</a:t>
            </a:r>
            <a:r>
              <a:rPr lang="en-GB" sz="2000" dirty="0">
                <a:latin typeface="Sassoon Primary"/>
              </a:rPr>
              <a:t> a </a:t>
            </a:r>
            <a:r>
              <a:rPr lang="en-GB" sz="2000" dirty="0" err="1">
                <a:latin typeface="Sassoon Primary"/>
              </a:rPr>
              <a:t>rinn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iad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gus</a:t>
            </a:r>
            <a:r>
              <a:rPr lang="en-GB" sz="2000" dirty="0">
                <a:latin typeface="Sassoon Primary"/>
              </a:rPr>
              <a:t> am </a:t>
            </a:r>
            <a:r>
              <a:rPr lang="en-GB" sz="2000" dirty="0" err="1">
                <a:latin typeface="Sassoon Primary"/>
              </a:rPr>
              <a:t>biodh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na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feachdan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Gearmailteach</a:t>
            </a:r>
            <a:r>
              <a:rPr lang="en-GB" sz="2000" dirty="0">
                <a:latin typeface="Sassoon Primary"/>
              </a:rPr>
              <a:t> a’ </a:t>
            </a:r>
            <a:r>
              <a:rPr lang="en-GB" sz="2000" dirty="0" err="1">
                <a:latin typeface="Sassoon Primary"/>
              </a:rPr>
              <a:t>smaointinn</a:t>
            </a:r>
            <a:r>
              <a:rPr lang="en-GB" sz="2000" dirty="0">
                <a:latin typeface="Sassoon Primary"/>
              </a:rPr>
              <a:t> gun do </a:t>
            </a:r>
            <a:r>
              <a:rPr lang="en-GB" sz="2000" dirty="0" err="1">
                <a:latin typeface="Sassoon Primary"/>
              </a:rPr>
              <a:t>dh’fhàg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iad</a:t>
            </a:r>
            <a:r>
              <a:rPr lang="en-GB" sz="2000" dirty="0">
                <a:latin typeface="Sassoon Primary"/>
              </a:rPr>
              <a:t> an </a:t>
            </a:r>
            <a:r>
              <a:rPr lang="en-GB" sz="2000" dirty="0" err="1">
                <a:latin typeface="Sassoon Primary"/>
              </a:rPr>
              <a:t>taigh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buileach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glan</a:t>
            </a:r>
            <a:r>
              <a:rPr lang="en-GB" sz="2000" dirty="0">
                <a:latin typeface="Sassoon Primary"/>
              </a:rPr>
              <a:t>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www.storlann.co.uk/an-darna-cogadh</a:t>
            </a: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8650014" y="0"/>
            <a:ext cx="3541986" cy="6858000"/>
          </a:xfrm>
          <a:prstGeom prst="rect">
            <a:avLst/>
          </a:prstGeom>
          <a:solidFill>
            <a:srgbClr val="A3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7658">
            <a:off x="8757598" y="6037635"/>
            <a:ext cx="2842361" cy="68143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0"/>
            <a:ext cx="201637" cy="6858000"/>
          </a:xfrm>
          <a:prstGeom prst="rect">
            <a:avLst/>
          </a:prstGeom>
          <a:solidFill>
            <a:srgbClr val="A3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1899" y="6061469"/>
            <a:ext cx="582740" cy="589761"/>
          </a:xfrm>
          <a:prstGeom prst="rect">
            <a:avLst/>
          </a:prstGeom>
        </p:spPr>
      </p:pic>
      <p:pic>
        <p:nvPicPr>
          <p:cNvPr id="11" name="Picture 10" descr="anne_frank_family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312165" y="300505"/>
            <a:ext cx="2185426" cy="166492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</p:pic>
      <p:pic>
        <p:nvPicPr>
          <p:cNvPr id="13" name="Picture Placeholder 4" descr="Anne Frank's House | Flickr - Photo Sharing!"/>
          <p:cNvPicPr>
            <a:picLocks noChangeAspect="1"/>
          </p:cNvPicPr>
          <p:nvPr/>
        </p:nvPicPr>
        <p:blipFill>
          <a:blip r:embed="rId6"/>
          <a:srcRect t="21875" b="21875"/>
          <a:stretch>
            <a:fillRect/>
          </a:stretch>
        </p:blipFill>
        <p:spPr>
          <a:xfrm>
            <a:off x="9328294" y="2084467"/>
            <a:ext cx="2185426" cy="1638739"/>
          </a:xfrm>
          <a:prstGeom prst="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</p:pic>
      <p:pic>
        <p:nvPicPr>
          <p:cNvPr id="14" name="Picture 13" descr="File:AnneFrankHouse Bookcase.jpg - Wikimedia Commons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9635450" y="3821221"/>
            <a:ext cx="1659611" cy="231339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0873498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94" y="6186687"/>
            <a:ext cx="10058400" cy="49507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8650014" y="0"/>
            <a:ext cx="3541986" cy="6858000"/>
          </a:xfrm>
          <a:prstGeom prst="rect">
            <a:avLst/>
          </a:prstGeom>
          <a:solidFill>
            <a:srgbClr val="A3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666" y="300505"/>
            <a:ext cx="7562734" cy="1381150"/>
          </a:xfrm>
        </p:spPr>
        <p:txBody>
          <a:bodyPr/>
          <a:lstStyle/>
          <a:p>
            <a:r>
              <a:rPr lang="en-GB" dirty="0">
                <a:solidFill>
                  <a:srgbClr val="A33637"/>
                </a:solidFill>
                <a:latin typeface="Sassoon Primary" panose="020B0503020103030203" pitchFamily="34" charset="0"/>
              </a:rPr>
              <a:t>A’ </a:t>
            </a:r>
            <a:r>
              <a:rPr lang="en-GB" dirty="0" err="1">
                <a:solidFill>
                  <a:srgbClr val="A33637"/>
                </a:solidFill>
                <a:latin typeface="Sassoon Primary" panose="020B0503020103030203" pitchFamily="34" charset="0"/>
              </a:rPr>
              <a:t>dol</a:t>
            </a:r>
            <a:r>
              <a:rPr lang="en-GB" dirty="0">
                <a:solidFill>
                  <a:srgbClr val="A33637"/>
                </a:solidFill>
                <a:latin typeface="Sassoon Primary" panose="020B0503020103030203" pitchFamily="34" charset="0"/>
              </a:rPr>
              <a:t> am </a:t>
            </a:r>
            <a:r>
              <a:rPr lang="en-GB" dirty="0" err="1">
                <a:solidFill>
                  <a:srgbClr val="A33637"/>
                </a:solidFill>
                <a:latin typeface="Sassoon Primary" panose="020B0503020103030203" pitchFamily="34" charset="0"/>
              </a:rPr>
              <a:t>falach</a:t>
            </a:r>
            <a:r>
              <a:rPr lang="en-GB" dirty="0">
                <a:solidFill>
                  <a:srgbClr val="A33637"/>
                </a:solidFill>
                <a:latin typeface="Sassoon Primary" panose="020B0503020103030203" pitchFamily="34" charset="0"/>
              </a:rPr>
              <a:t/>
            </a:r>
            <a:br>
              <a:rPr lang="en-GB" dirty="0">
                <a:solidFill>
                  <a:srgbClr val="A33637"/>
                </a:solidFill>
                <a:latin typeface="Sassoon Primary" panose="020B0503020103030203" pitchFamily="34" charset="0"/>
              </a:rPr>
            </a:br>
            <a:r>
              <a:rPr lang="en-GB" dirty="0">
                <a:solidFill>
                  <a:srgbClr val="A33637"/>
                </a:solidFill>
                <a:latin typeface="Sassoon Primary" panose="020B0503020103030203" pitchFamily="34" charset="0"/>
              </a:rPr>
              <a:t>Am </a:t>
            </a:r>
            <a:r>
              <a:rPr lang="en-GB" dirty="0" err="1">
                <a:solidFill>
                  <a:srgbClr val="A33637"/>
                </a:solidFill>
                <a:latin typeface="Sassoon Primary" panose="020B0503020103030203" pitchFamily="34" charset="0"/>
              </a:rPr>
              <a:t>broinn</a:t>
            </a:r>
            <a:r>
              <a:rPr lang="en-GB" dirty="0">
                <a:solidFill>
                  <a:srgbClr val="A33637"/>
                </a:solidFill>
                <a:latin typeface="Sassoon Primary" panose="020B0503020103030203" pitchFamily="34" charset="0"/>
              </a:rPr>
              <a:t> </a:t>
            </a:r>
            <a:r>
              <a:rPr lang="en-GB" dirty="0" err="1">
                <a:solidFill>
                  <a:srgbClr val="A33637"/>
                </a:solidFill>
                <a:latin typeface="Sassoon Primary" panose="020B0503020103030203" pitchFamily="34" charset="0"/>
              </a:rPr>
              <a:t>taigh</a:t>
            </a:r>
            <a:r>
              <a:rPr lang="en-GB" dirty="0">
                <a:solidFill>
                  <a:srgbClr val="A33637"/>
                </a:solidFill>
                <a:latin typeface="Sassoon Primary" panose="020B0503020103030203" pitchFamily="34" charset="0"/>
              </a:rPr>
              <a:t> Anne Frank</a:t>
            </a:r>
            <a:endParaRPr lang="en-US" dirty="0">
              <a:solidFill>
                <a:srgbClr val="A3363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www.storlann.co.uk/an-darna-cogadh</a:t>
            </a:r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7658">
            <a:off x="8757598" y="6037635"/>
            <a:ext cx="2842361" cy="68143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0"/>
            <a:ext cx="201637" cy="6858000"/>
          </a:xfrm>
          <a:prstGeom prst="rect">
            <a:avLst/>
          </a:prstGeom>
          <a:solidFill>
            <a:srgbClr val="A3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1899" y="6061469"/>
            <a:ext cx="582740" cy="589761"/>
          </a:xfrm>
          <a:prstGeom prst="rect">
            <a:avLst/>
          </a:prstGeom>
        </p:spPr>
      </p:pic>
      <p:pic>
        <p:nvPicPr>
          <p:cNvPr id="4098" name="Picture 2" descr="mage result for anne frank house interio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27" y="1794496"/>
            <a:ext cx="6827156" cy="4266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upload.wikimedia.org/wikipedia/commons/thumb/b/bb/AnneFrankHouse_Bookcase.jpg/800px-AnneFrankHouse_Bookcase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4275" y="300505"/>
            <a:ext cx="2953464" cy="4117099"/>
          </a:xfrm>
          <a:prstGeom prst="rect">
            <a:avLst/>
          </a:prstGeom>
          <a:ex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5182562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94" y="6186687"/>
            <a:ext cx="10058400" cy="4950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666" y="0"/>
            <a:ext cx="7562734" cy="1381150"/>
          </a:xfrm>
        </p:spPr>
        <p:txBody>
          <a:bodyPr/>
          <a:lstStyle/>
          <a:p>
            <a:r>
              <a:rPr lang="en-GB" dirty="0" err="1" smtClean="0">
                <a:solidFill>
                  <a:srgbClr val="A33637"/>
                </a:solidFill>
                <a:latin typeface="Sassoon Primary" panose="020B0503020103030203" pitchFamily="34" charset="0"/>
              </a:rPr>
              <a:t>Campa-cogaidh</a:t>
            </a:r>
            <a:endParaRPr lang="en-US" dirty="0">
              <a:solidFill>
                <a:srgbClr val="A33637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6316" y="1039939"/>
            <a:ext cx="7664669" cy="550286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GB" sz="2000" dirty="0">
                <a:latin typeface="Sassoon Primary"/>
              </a:rPr>
              <a:t>Air a’ 4mh </a:t>
            </a:r>
            <a:r>
              <a:rPr lang="en-GB" sz="2000" dirty="0" err="1">
                <a:latin typeface="Sassoon Primary"/>
              </a:rPr>
              <a:t>dhen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Lùnastal</a:t>
            </a:r>
            <a:r>
              <a:rPr lang="en-GB" sz="2000" dirty="0">
                <a:latin typeface="Sassoon Primary"/>
              </a:rPr>
              <a:t> 1944, </a:t>
            </a:r>
            <a:r>
              <a:rPr lang="en-GB" sz="2000" dirty="0" err="1">
                <a:latin typeface="Sassoon Primary"/>
              </a:rPr>
              <a:t>fhuair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na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feachdan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Nadsaidheach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fiosrachadh</a:t>
            </a:r>
            <a:r>
              <a:rPr lang="en-GB" sz="2000" dirty="0">
                <a:latin typeface="Sassoon Primary"/>
              </a:rPr>
              <a:t> gun </a:t>
            </a:r>
            <a:r>
              <a:rPr lang="en-GB" sz="2000" dirty="0" err="1">
                <a:latin typeface="Sassoon Primary"/>
              </a:rPr>
              <a:t>robh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daoine</a:t>
            </a:r>
            <a:r>
              <a:rPr lang="en-GB" sz="2000" dirty="0">
                <a:latin typeface="Sassoon Primary"/>
              </a:rPr>
              <a:t> a’ </a:t>
            </a:r>
            <a:r>
              <a:rPr lang="en-GB" sz="2000" dirty="0" err="1">
                <a:latin typeface="Sassoon Primary"/>
              </a:rPr>
              <a:t>fuireach</a:t>
            </a:r>
            <a:r>
              <a:rPr lang="en-GB" sz="2000" dirty="0">
                <a:latin typeface="Sassoon Primary"/>
              </a:rPr>
              <a:t> ann an </a:t>
            </a:r>
            <a:r>
              <a:rPr lang="en-GB" sz="2000" dirty="0" err="1">
                <a:latin typeface="Sassoon Primary"/>
              </a:rPr>
              <a:t>seòmraichean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dìomhair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anns</a:t>
            </a:r>
            <a:r>
              <a:rPr lang="en-GB" sz="2000" dirty="0">
                <a:latin typeface="Sassoon Primary"/>
              </a:rPr>
              <a:t> an </a:t>
            </a:r>
            <a:r>
              <a:rPr lang="en-GB" sz="2000" dirty="0" err="1">
                <a:latin typeface="Sassoon Primary"/>
              </a:rPr>
              <a:t>taigh</a:t>
            </a:r>
            <a:r>
              <a:rPr lang="en-GB" sz="2000" dirty="0">
                <a:latin typeface="Sassoon Primary"/>
              </a:rPr>
              <a:t>.  </a:t>
            </a:r>
            <a:endParaRPr lang="en-GB" sz="2000" dirty="0" smtClean="0">
              <a:latin typeface="Sassoon Primary"/>
            </a:endParaRPr>
          </a:p>
          <a:p>
            <a:pPr marL="0" indent="0" algn="just">
              <a:buNone/>
            </a:pPr>
            <a:r>
              <a:rPr lang="en-GB" sz="2000" dirty="0" err="1" smtClean="0">
                <a:latin typeface="Sassoon Primary"/>
              </a:rPr>
              <a:t>Chaidh</a:t>
            </a:r>
            <a:r>
              <a:rPr lang="en-GB" sz="2000" dirty="0" smtClean="0">
                <a:latin typeface="Sassoon Primary"/>
              </a:rPr>
              <a:t> </a:t>
            </a:r>
            <a:r>
              <a:rPr lang="en-GB" sz="2000" dirty="0">
                <a:latin typeface="Sassoon Primary"/>
              </a:rPr>
              <a:t>an </a:t>
            </a:r>
            <a:r>
              <a:rPr lang="en-GB" sz="2000" dirty="0" err="1">
                <a:latin typeface="Sassoon Primary"/>
              </a:rPr>
              <a:t>teaghlach</a:t>
            </a:r>
            <a:r>
              <a:rPr lang="en-GB" sz="2000" dirty="0">
                <a:latin typeface="Sassoon Primary"/>
              </a:rPr>
              <a:t> Frank a </a:t>
            </a:r>
            <a:r>
              <a:rPr lang="en-GB" sz="2000" dirty="0" err="1">
                <a:latin typeface="Sassoon Primary"/>
              </a:rPr>
              <a:t>chur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gu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ruige</a:t>
            </a:r>
            <a:r>
              <a:rPr lang="en-GB" sz="2000" dirty="0">
                <a:latin typeface="Sassoon Primary"/>
              </a:rPr>
              <a:t> campa-cogaidh Belsen-Bergen </a:t>
            </a:r>
            <a:r>
              <a:rPr lang="en-GB" sz="2000" dirty="0" err="1">
                <a:latin typeface="Sassoon Primary"/>
              </a:rPr>
              <a:t>còmhla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ri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mìltean</a:t>
            </a:r>
            <a:r>
              <a:rPr lang="en-GB" sz="2000" dirty="0">
                <a:latin typeface="Sassoon Primary"/>
              </a:rPr>
              <a:t> de </a:t>
            </a:r>
            <a:r>
              <a:rPr lang="en-GB" sz="2000" dirty="0" err="1">
                <a:latin typeface="Sassoon Primary"/>
              </a:rPr>
              <a:t>dh’Iùdhaich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eile</a:t>
            </a:r>
            <a:r>
              <a:rPr lang="en-GB" sz="2000" dirty="0">
                <a:latin typeface="Sassoon Primary"/>
              </a:rPr>
              <a:t>.  Bha gnothaichean uabhasach an sin.  </a:t>
            </a:r>
            <a:endParaRPr lang="en-GB" sz="2000" dirty="0" smtClean="0">
              <a:latin typeface="Sassoon Primary"/>
            </a:endParaRPr>
          </a:p>
          <a:p>
            <a:pPr marL="0" indent="0" algn="just">
              <a:buNone/>
            </a:pPr>
            <a:r>
              <a:rPr lang="en-GB" sz="2000" dirty="0" err="1" smtClean="0">
                <a:latin typeface="Sassoon Primary"/>
              </a:rPr>
              <a:t>Chaidh</a:t>
            </a:r>
            <a:r>
              <a:rPr lang="en-GB" sz="2000" dirty="0" smtClean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feadhainn</a:t>
            </a:r>
            <a:r>
              <a:rPr lang="en-GB" sz="2000" dirty="0">
                <a:latin typeface="Sassoon Primary"/>
              </a:rPr>
              <a:t> a </a:t>
            </a:r>
            <a:r>
              <a:rPr lang="en-GB" sz="2000" dirty="0" err="1">
                <a:latin typeface="Sassoon Primary"/>
              </a:rPr>
              <a:t>bha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fo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aois</a:t>
            </a:r>
            <a:r>
              <a:rPr lang="en-GB" sz="2000" dirty="0">
                <a:latin typeface="Sassoon Primary"/>
              </a:rPr>
              <a:t> 15 a </a:t>
            </a:r>
            <a:r>
              <a:rPr lang="en-GB" sz="2000" dirty="0" err="1">
                <a:latin typeface="Sassoon Primary"/>
              </a:rPr>
              <a:t>chur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gu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bàs</a:t>
            </a:r>
            <a:r>
              <a:rPr lang="en-GB" sz="2000" dirty="0">
                <a:latin typeface="Sassoon Primary"/>
              </a:rPr>
              <a:t> ann an </a:t>
            </a:r>
            <a:r>
              <a:rPr lang="en-GB" sz="2000" dirty="0" err="1">
                <a:latin typeface="Sassoon Primary"/>
              </a:rPr>
              <a:t>seòmraichean</a:t>
            </a:r>
            <a:r>
              <a:rPr lang="en-GB" sz="2000" dirty="0">
                <a:latin typeface="Sassoon Primary"/>
              </a:rPr>
              <a:t> gas.  </a:t>
            </a:r>
            <a:endParaRPr lang="en-GB" sz="2000" dirty="0" smtClean="0">
              <a:latin typeface="Sassoon Primary"/>
            </a:endParaRPr>
          </a:p>
          <a:p>
            <a:pPr marL="0" indent="0" algn="just">
              <a:buNone/>
            </a:pPr>
            <a:r>
              <a:rPr lang="en-GB" sz="2000" dirty="0" err="1" smtClean="0">
                <a:latin typeface="Sassoon Primary"/>
              </a:rPr>
              <a:t>Chaidh</a:t>
            </a:r>
            <a:r>
              <a:rPr lang="en-GB" sz="2000" dirty="0" smtClean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na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boireannaich</a:t>
            </a:r>
            <a:r>
              <a:rPr lang="en-GB" sz="2000" dirty="0">
                <a:latin typeface="Sassoon Primary"/>
              </a:rPr>
              <a:t> a </a:t>
            </a:r>
            <a:r>
              <a:rPr lang="en-GB" sz="2000" dirty="0" err="1">
                <a:latin typeface="Sassoon Primary"/>
              </a:rPr>
              <a:t>sgaradh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bho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na</a:t>
            </a:r>
            <a:r>
              <a:rPr lang="en-GB" sz="2000" dirty="0">
                <a:latin typeface="Sassoon Primary"/>
              </a:rPr>
              <a:t> fir, </a:t>
            </a:r>
            <a:r>
              <a:rPr lang="en-GB" sz="2000" dirty="0" err="1">
                <a:latin typeface="Sassoon Primary"/>
              </a:rPr>
              <a:t>chaidh</a:t>
            </a:r>
            <a:r>
              <a:rPr lang="en-GB" sz="2000" dirty="0">
                <a:latin typeface="Sassoon Primary"/>
              </a:rPr>
              <a:t> am </a:t>
            </a:r>
            <a:r>
              <a:rPr lang="en-GB" sz="2000" dirty="0" err="1">
                <a:latin typeface="Sassoon Primary"/>
              </a:rPr>
              <a:t>falt</a:t>
            </a:r>
            <a:r>
              <a:rPr lang="en-GB" sz="2000" dirty="0">
                <a:latin typeface="Sassoon Primary"/>
              </a:rPr>
              <a:t> a </a:t>
            </a:r>
            <a:r>
              <a:rPr lang="en-GB" sz="2000" dirty="0" err="1">
                <a:latin typeface="Sassoon Primary"/>
              </a:rPr>
              <a:t>ghearradh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dhiubh</a:t>
            </a:r>
            <a:r>
              <a:rPr lang="en-GB" sz="2000" dirty="0">
                <a:latin typeface="Sassoon Primary"/>
              </a:rPr>
              <a:t>, </a:t>
            </a:r>
            <a:r>
              <a:rPr lang="en-GB" sz="2000" dirty="0" err="1">
                <a:latin typeface="Sassoon Primary"/>
              </a:rPr>
              <a:t>chaidh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rionnag</a:t>
            </a:r>
            <a:r>
              <a:rPr lang="en-GB" sz="2000" dirty="0">
                <a:latin typeface="Sassoon Primary"/>
              </a:rPr>
              <a:t> a </a:t>
            </a:r>
            <a:r>
              <a:rPr lang="en-GB" sz="2000" dirty="0" err="1">
                <a:latin typeface="Sassoon Primary"/>
              </a:rPr>
              <a:t>chlàradh</a:t>
            </a:r>
            <a:r>
              <a:rPr lang="en-GB" sz="2000" dirty="0">
                <a:latin typeface="Sassoon Primary"/>
              </a:rPr>
              <a:t> air an </a:t>
            </a:r>
            <a:r>
              <a:rPr lang="en-GB" sz="2000" dirty="0" err="1">
                <a:latin typeface="Sassoon Primary"/>
              </a:rPr>
              <a:t>craiceann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agus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bha</a:t>
            </a:r>
            <a:r>
              <a:rPr lang="en-GB" sz="2000" dirty="0">
                <a:latin typeface="Sassoon Primary"/>
              </a:rPr>
              <a:t> aca </a:t>
            </a:r>
            <a:r>
              <a:rPr lang="en-GB" sz="2000" dirty="0" err="1">
                <a:latin typeface="Sassoon Primary"/>
              </a:rPr>
              <a:t>ri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obair</a:t>
            </a:r>
            <a:r>
              <a:rPr lang="en-GB" sz="2000" dirty="0">
                <a:latin typeface="Sassoon Primary"/>
              </a:rPr>
              <a:t> mar </a:t>
            </a:r>
            <a:r>
              <a:rPr lang="en-GB" sz="2000" dirty="0" err="1">
                <a:latin typeface="Sassoon Primary"/>
              </a:rPr>
              <a:t>sgalagan</a:t>
            </a:r>
            <a:r>
              <a:rPr lang="en-GB" sz="2000" dirty="0">
                <a:latin typeface="Sassoon Primary"/>
              </a:rPr>
              <a:t>. </a:t>
            </a:r>
            <a:endParaRPr lang="en-GB" sz="2000" dirty="0" smtClean="0">
              <a:latin typeface="Sassoon Primary"/>
            </a:endParaRPr>
          </a:p>
          <a:p>
            <a:pPr marL="0" indent="0" algn="just">
              <a:buNone/>
            </a:pPr>
            <a:r>
              <a:rPr lang="en-GB" sz="2000" dirty="0" err="1" smtClean="0">
                <a:latin typeface="Sassoon Primary"/>
              </a:rPr>
              <a:t>Bhuail</a:t>
            </a:r>
            <a:r>
              <a:rPr lang="en-GB" sz="2000" dirty="0" smtClean="0">
                <a:latin typeface="Sassoon Primary"/>
              </a:rPr>
              <a:t> </a:t>
            </a:r>
            <a:r>
              <a:rPr lang="en-GB" sz="2000" dirty="0">
                <a:latin typeface="Sassoon Primary"/>
              </a:rPr>
              <a:t>am fiabhras dubh (’s e sin typhus) an </a:t>
            </a:r>
            <a:r>
              <a:rPr lang="en-GB" sz="2000" dirty="0" err="1">
                <a:latin typeface="Sassoon Primary"/>
              </a:rPr>
              <a:t>campa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agus</a:t>
            </a:r>
            <a:r>
              <a:rPr lang="en-GB" sz="2000" dirty="0">
                <a:latin typeface="Sassoon Primary"/>
              </a:rPr>
              <a:t> leis mar a </a:t>
            </a:r>
            <a:r>
              <a:rPr lang="en-GB" sz="2000" dirty="0" err="1">
                <a:latin typeface="Sassoon Primary"/>
              </a:rPr>
              <a:t>bha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mòran</a:t>
            </a:r>
            <a:r>
              <a:rPr lang="en-GB" sz="2000" dirty="0">
                <a:latin typeface="Sassoon Primary"/>
              </a:rPr>
              <a:t> a </a:t>
            </a:r>
            <a:r>
              <a:rPr lang="en-GB" sz="2000" dirty="0" err="1">
                <a:latin typeface="Sassoon Primary"/>
              </a:rPr>
              <a:t>bha</a:t>
            </a:r>
            <a:r>
              <a:rPr lang="en-GB" sz="2000" dirty="0">
                <a:latin typeface="Sassoon Primary"/>
              </a:rPr>
              <a:t> ann lag, </a:t>
            </a:r>
            <a:r>
              <a:rPr lang="en-GB" sz="2000" dirty="0" err="1">
                <a:latin typeface="Sassoon Primary"/>
              </a:rPr>
              <a:t>chaochail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mòran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dhiubh</a:t>
            </a:r>
            <a:r>
              <a:rPr lang="en-GB" sz="2000" dirty="0">
                <a:latin typeface="Sassoon Primary"/>
              </a:rPr>
              <a:t> leis an </a:t>
            </a:r>
            <a:r>
              <a:rPr lang="en-GB" sz="2000" dirty="0" err="1">
                <a:latin typeface="Sassoon Primary"/>
              </a:rPr>
              <a:t>tinneas</a:t>
            </a:r>
            <a:r>
              <a:rPr lang="en-GB" sz="2000" dirty="0">
                <a:latin typeface="Sassoon Primary"/>
              </a:rPr>
              <a:t>.  </a:t>
            </a:r>
            <a:r>
              <a:rPr lang="en-GB" sz="2000" dirty="0" err="1">
                <a:latin typeface="Sassoon Primary"/>
              </a:rPr>
              <a:t>Chaochail</a:t>
            </a:r>
            <a:r>
              <a:rPr lang="en-GB" sz="2000" dirty="0">
                <a:latin typeface="Sassoon Primary"/>
              </a:rPr>
              <a:t> Anne Frank </a:t>
            </a:r>
            <a:r>
              <a:rPr lang="en-GB" sz="2000" dirty="0" err="1">
                <a:latin typeface="Sassoon Primary"/>
              </a:rPr>
              <a:t>agus</a:t>
            </a:r>
            <a:r>
              <a:rPr lang="en-GB" sz="2000" dirty="0">
                <a:latin typeface="Sassoon Primary"/>
              </a:rPr>
              <a:t> a </a:t>
            </a:r>
            <a:r>
              <a:rPr lang="en-GB" sz="2000" dirty="0" err="1">
                <a:latin typeface="Sassoon Primary"/>
              </a:rPr>
              <a:t>piuthar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seachdain</a:t>
            </a:r>
            <a:r>
              <a:rPr lang="en-GB" sz="2000" dirty="0">
                <a:latin typeface="Sassoon Primary"/>
              </a:rPr>
              <a:t> no </a:t>
            </a:r>
            <a:r>
              <a:rPr lang="en-GB" sz="2000" dirty="0" err="1">
                <a:latin typeface="Sassoon Primary"/>
              </a:rPr>
              <a:t>dhà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mus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deach</a:t>
            </a:r>
            <a:r>
              <a:rPr lang="en-GB" sz="2000" dirty="0">
                <a:latin typeface="Sassoon Primary"/>
              </a:rPr>
              <a:t> an </a:t>
            </a:r>
            <a:r>
              <a:rPr lang="en-GB" sz="2000" dirty="0" err="1">
                <a:latin typeface="Sassoon Primary"/>
              </a:rPr>
              <a:t>campa</a:t>
            </a:r>
            <a:r>
              <a:rPr lang="en-GB" sz="2000" dirty="0">
                <a:latin typeface="Sassoon Primary"/>
              </a:rPr>
              <a:t> a </a:t>
            </a:r>
            <a:r>
              <a:rPr lang="en-GB" sz="2000" dirty="0" err="1">
                <a:latin typeface="Sassoon Primary"/>
              </a:rPr>
              <a:t>shaoradh</a:t>
            </a:r>
            <a:r>
              <a:rPr lang="en-GB" sz="2000" dirty="0">
                <a:latin typeface="Sassoon Primary"/>
              </a:rPr>
              <a:t> le </a:t>
            </a:r>
            <a:r>
              <a:rPr lang="en-GB" sz="2000" dirty="0" err="1">
                <a:latin typeface="Sassoon Primary"/>
              </a:rPr>
              <a:t>feachdan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Breatannach</a:t>
            </a:r>
            <a:r>
              <a:rPr lang="en-GB" sz="2000" dirty="0">
                <a:latin typeface="Sassoon Primary"/>
              </a:rPr>
              <a:t>.  </a:t>
            </a:r>
            <a:endParaRPr lang="en-GB" sz="2000" dirty="0" smtClean="0">
              <a:latin typeface="Sassoon Primary"/>
            </a:endParaRPr>
          </a:p>
          <a:p>
            <a:pPr marL="0" indent="0" algn="just">
              <a:buNone/>
            </a:pPr>
            <a:r>
              <a:rPr lang="en-GB" sz="2000" dirty="0" err="1" smtClean="0">
                <a:latin typeface="Sassoon Primary"/>
              </a:rPr>
              <a:t>Bha</a:t>
            </a:r>
            <a:r>
              <a:rPr lang="en-GB" sz="2000" dirty="0" smtClean="0">
                <a:latin typeface="Sassoon Primary"/>
              </a:rPr>
              <a:t> </a:t>
            </a:r>
            <a:r>
              <a:rPr lang="en-GB" sz="2000" dirty="0">
                <a:latin typeface="Sassoon Primary"/>
              </a:rPr>
              <a:t>am </a:t>
            </a:r>
            <a:r>
              <a:rPr lang="en-GB" sz="2000" dirty="0" err="1">
                <a:latin typeface="Sassoon Primary"/>
              </a:rPr>
              <a:t>màthair</a:t>
            </a:r>
            <a:r>
              <a:rPr lang="en-GB" sz="2000" dirty="0">
                <a:latin typeface="Sassoon Primary"/>
              </a:rPr>
              <a:t> air </a:t>
            </a:r>
            <a:r>
              <a:rPr lang="en-GB" sz="2000" dirty="0" err="1">
                <a:latin typeface="Sassoon Primary"/>
              </a:rPr>
              <a:t>bàsachadh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beagan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mhìosan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romhpa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>
                <a:latin typeface="Sassoon Primary"/>
              </a:rPr>
              <a:t>anns</a:t>
            </a:r>
            <a:r>
              <a:rPr lang="en-GB" sz="2000" dirty="0">
                <a:latin typeface="Sassoon Primary"/>
              </a:rPr>
              <a:t> an </a:t>
            </a:r>
            <a:r>
              <a:rPr lang="en-GB" sz="2000" dirty="0" err="1">
                <a:latin typeface="Sassoon Primary"/>
              </a:rPr>
              <a:t>aon</a:t>
            </a:r>
            <a:r>
              <a:rPr lang="en-GB" sz="2000" dirty="0">
                <a:latin typeface="Sassoon Primary"/>
              </a:rPr>
              <a:t> </a:t>
            </a:r>
            <a:r>
              <a:rPr lang="en-GB" sz="2000" dirty="0" err="1" smtClean="0">
                <a:latin typeface="Sassoon Primary"/>
              </a:rPr>
              <a:t>champa</a:t>
            </a:r>
            <a:r>
              <a:rPr lang="en-GB" sz="2000" dirty="0" smtClean="0">
                <a:latin typeface="Sassoon Primary"/>
              </a:rPr>
              <a:t>.</a:t>
            </a:r>
            <a:endParaRPr lang="en-GB" sz="2000" dirty="0">
              <a:latin typeface="Sassoon Primary"/>
            </a:endParaRPr>
          </a:p>
          <a:p>
            <a:pPr marL="0" indent="0" algn="just">
              <a:buNone/>
            </a:pPr>
            <a:endParaRPr lang="en-GB" sz="2000" dirty="0">
              <a:latin typeface="Sassoon Primary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www.storlann.co.uk/an-darna-cogadh</a:t>
            </a: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8650014" y="0"/>
            <a:ext cx="3541986" cy="6858000"/>
          </a:xfrm>
          <a:prstGeom prst="rect">
            <a:avLst/>
          </a:prstGeom>
          <a:solidFill>
            <a:srgbClr val="A3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7658">
            <a:off x="8757598" y="6037635"/>
            <a:ext cx="2842361" cy="68143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0"/>
            <a:ext cx="201637" cy="6858000"/>
          </a:xfrm>
          <a:prstGeom prst="rect">
            <a:avLst/>
          </a:prstGeom>
          <a:solidFill>
            <a:srgbClr val="A3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1899" y="6061469"/>
            <a:ext cx="582740" cy="589761"/>
          </a:xfrm>
          <a:prstGeom prst="rect">
            <a:avLst/>
          </a:prstGeom>
        </p:spPr>
      </p:pic>
      <p:pic>
        <p:nvPicPr>
          <p:cNvPr id="10" name="Picture 9" descr="Gennaio 1945. Bergen-Belsen. I soldati britannici e russi girano dei ...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021097" y="386670"/>
            <a:ext cx="2855591" cy="2139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Content Placeholder 4" descr="Ficheiro:Bergen Belsen Liberation 04.jpg - Wikipedia, a enciclopedia ...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9469416" y="1943740"/>
            <a:ext cx="1969830" cy="1937258"/>
          </a:xfrm>
          <a:prstGeom prst="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</p:pic>
      <p:pic>
        <p:nvPicPr>
          <p:cNvPr id="13" name="Picture 12" descr="File:The Liberation of Bergen-belsen Concentration Camp, April 1945 ...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477765" y="4025305"/>
            <a:ext cx="1985962" cy="195738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7499201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37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146" y="3123577"/>
            <a:ext cx="3394841" cy="337844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94" y="6186687"/>
            <a:ext cx="10058400" cy="4950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807" y="-115094"/>
            <a:ext cx="10515600" cy="1325563"/>
          </a:xfrm>
        </p:spPr>
        <p:txBody>
          <a:bodyPr/>
          <a:lstStyle/>
          <a:p>
            <a:r>
              <a:rPr lang="en-US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An </a:t>
            </a:r>
            <a:r>
              <a:rPr lang="en-US" dirty="0" err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Creideamh</a:t>
            </a:r>
            <a:r>
              <a:rPr lang="en-US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Iùdhach</a:t>
            </a:r>
            <a:r>
              <a:rPr lang="en-US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 (1/3)</a:t>
            </a: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www.storlann.co.uk/an-darna-cogadh</a:t>
            </a: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201637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3911" y="1084660"/>
            <a:ext cx="7868934" cy="5397500"/>
          </a:xfrm>
        </p:spPr>
        <p:txBody>
          <a:bodyPr>
            <a:normAutofit fontScale="40000" lnSpcReduction="20000"/>
          </a:bodyPr>
          <a:lstStyle/>
          <a:p>
            <a:pPr marL="285750" indent="-285750">
              <a:lnSpc>
                <a:spcPct val="120000"/>
              </a:lnSpc>
              <a:buFontTx/>
              <a:buBlip>
                <a:blip r:embed="rId4"/>
              </a:buBlip>
            </a:pPr>
            <a:r>
              <a:rPr lang="en-GB" sz="6400" dirty="0">
                <a:solidFill>
                  <a:srgbClr val="FFFFFF"/>
                </a:solidFill>
                <a:latin typeface="Sassoon Primary"/>
              </a:rPr>
              <a:t>Air a stèidheachadh ann an Israel o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chionn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4000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bliadhna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.</a:t>
            </a:r>
          </a:p>
          <a:p>
            <a:pPr marL="285750" indent="-285750">
              <a:lnSpc>
                <a:spcPct val="120000"/>
              </a:lnSpc>
              <a:buFontTx/>
              <a:buBlip>
                <a:blip r:embed="rId4"/>
              </a:buBlip>
            </a:pP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Chaidh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an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creideamh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a stèidheachadh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nuair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a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chaidh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coimhcheangal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a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dhèanamh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eadar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Dia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agus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Abraham.</a:t>
            </a:r>
          </a:p>
          <a:p>
            <a:pPr marL="285750" indent="-285750">
              <a:lnSpc>
                <a:spcPct val="120000"/>
              </a:lnSpc>
              <a:buFontTx/>
              <a:buBlip>
                <a:blip r:embed="rId4"/>
              </a:buBlip>
            </a:pPr>
            <a:r>
              <a:rPr lang="en-GB" sz="6400" dirty="0">
                <a:solidFill>
                  <a:srgbClr val="FFFFFF"/>
                </a:solidFill>
                <a:latin typeface="Sassoon Primary"/>
              </a:rPr>
              <a:t>Thug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Dia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10 àitheantan do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Mhaois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aig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Sinai.  </a:t>
            </a:r>
          </a:p>
          <a:p>
            <a:pPr marL="285750" indent="-285750">
              <a:lnSpc>
                <a:spcPct val="120000"/>
              </a:lnSpc>
              <a:buFontTx/>
              <a:buBlip>
                <a:blip r:embed="rId4"/>
              </a:buBlip>
            </a:pPr>
            <a:r>
              <a:rPr lang="en-GB" sz="6400" dirty="0">
                <a:solidFill>
                  <a:srgbClr val="FFFFFF"/>
                </a:solidFill>
                <a:latin typeface="Sassoon Primary"/>
              </a:rPr>
              <a:t>’S e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Ierusalm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am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prìomh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baile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a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bh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’ ann an Israel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aig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aon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àm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’s mar sin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tha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e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cudromach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do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na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h-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Iùdhaich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.</a:t>
            </a:r>
          </a:p>
          <a:p>
            <a:pPr marL="285750" indent="-285750">
              <a:lnSpc>
                <a:spcPct val="120000"/>
              </a:lnSpc>
              <a:buFontTx/>
              <a:buBlip>
                <a:blip r:embed="rId4"/>
              </a:buBlip>
            </a:pP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Chaidh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a’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chiad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teampall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Iùdhach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a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thogail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an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seo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. 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Tha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pìos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den Western Wall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fhathast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na</a:t>
            </a:r>
            <a:r>
              <a:rPr lang="en-GB" sz="6400" dirty="0">
                <a:solidFill>
                  <a:srgbClr val="FFFFFF"/>
                </a:solidFill>
                <a:latin typeface="Sassoon Primary"/>
              </a:rPr>
              <a:t> </a:t>
            </a:r>
            <a:r>
              <a:rPr lang="en-GB" sz="6400" dirty="0" err="1">
                <a:solidFill>
                  <a:srgbClr val="FFFFFF"/>
                </a:solidFill>
                <a:latin typeface="Sassoon Primary"/>
              </a:rPr>
              <a:t>sheasamh</a:t>
            </a:r>
            <a:r>
              <a:rPr lang="en-GB" sz="6400" dirty="0" smtClean="0">
                <a:solidFill>
                  <a:srgbClr val="FFFFFF"/>
                </a:solidFill>
                <a:latin typeface="Sassoon Primary"/>
              </a:rPr>
              <a:t>.</a:t>
            </a:r>
            <a:endParaRPr lang="en-GB" sz="6400" dirty="0">
              <a:solidFill>
                <a:srgbClr val="FFFFFF"/>
              </a:solidFill>
              <a:latin typeface="Sassoon Primary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650014" y="0"/>
            <a:ext cx="3541986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2070" y="298755"/>
            <a:ext cx="1396762" cy="219578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8388" y="2793293"/>
            <a:ext cx="1624125" cy="157901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548" y="4843710"/>
            <a:ext cx="3391432" cy="1877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3081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WW2-Anne-Frank">
      <a:dk1>
        <a:srgbClr val="5E5E5E"/>
      </a:dk1>
      <a:lt1>
        <a:srgbClr val="FFF1CC"/>
      </a:lt1>
      <a:dk2>
        <a:srgbClr val="44546A"/>
      </a:dk2>
      <a:lt2>
        <a:srgbClr val="E7E6E6"/>
      </a:lt2>
      <a:accent1>
        <a:srgbClr val="A23637"/>
      </a:accent1>
      <a:accent2>
        <a:srgbClr val="FF7D78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9200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173</TotalTime>
  <Words>1099</Words>
  <Application>Microsoft Office PowerPoint</Application>
  <PresentationFormat>Widescreen</PresentationFormat>
  <Paragraphs>65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Sassoon Primary</vt:lpstr>
      <vt:lpstr>Office Theme</vt:lpstr>
      <vt:lpstr>PowerPoint Presentation</vt:lpstr>
      <vt:lpstr>Cò bh’ ann an Anne Frank?  </vt:lpstr>
      <vt:lpstr>Leabhar-latha </vt:lpstr>
      <vt:lpstr>A’ Ghearmailt </vt:lpstr>
      <vt:lpstr>Na Nadsaidhean </vt:lpstr>
      <vt:lpstr>A’ dol am falach </vt:lpstr>
      <vt:lpstr>A’ dol am falach Am broinn taigh Anne Frank</vt:lpstr>
      <vt:lpstr>Campa-cogaidh</vt:lpstr>
      <vt:lpstr>An Creideamh Iùdhach (1/3)</vt:lpstr>
      <vt:lpstr>An Creideamh Iùdhach (2/3)</vt:lpstr>
      <vt:lpstr>An Creideamh Iùdhach (3/3)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Jayne MacAskill</cp:lastModifiedBy>
  <cp:revision>27</cp:revision>
  <dcterms:created xsi:type="dcterms:W3CDTF">2016-09-14T18:28:05Z</dcterms:created>
  <dcterms:modified xsi:type="dcterms:W3CDTF">2016-09-20T12:45:05Z</dcterms:modified>
</cp:coreProperties>
</file>