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99" r:id="rId10"/>
    <p:sldId id="281" r:id="rId11"/>
    <p:sldId id="301" r:id="rId12"/>
    <p:sldId id="300" r:id="rId13"/>
    <p:sldId id="264" r:id="rId14"/>
    <p:sldId id="284" r:id="rId15"/>
    <p:sldId id="265" r:id="rId16"/>
    <p:sldId id="286" r:id="rId17"/>
    <p:sldId id="266" r:id="rId18"/>
    <p:sldId id="302" r:id="rId19"/>
    <p:sldId id="267" r:id="rId20"/>
    <p:sldId id="289" r:id="rId21"/>
    <p:sldId id="290" r:id="rId22"/>
    <p:sldId id="291" r:id="rId23"/>
    <p:sldId id="292" r:id="rId24"/>
    <p:sldId id="271" r:id="rId25"/>
    <p:sldId id="304" r:id="rId26"/>
    <p:sldId id="296" r:id="rId27"/>
    <p:sldId id="274" r:id="rId28"/>
    <p:sldId id="297" r:id="rId29"/>
    <p:sldId id="307" r:id="rId30"/>
    <p:sldId id="309" r:id="rId31"/>
  </p:sldIdLst>
  <p:sldSz cx="12192000" cy="6858000"/>
  <p:notesSz cx="6858000" cy="9144000"/>
  <p:embeddedFontLst>
    <p:embeddedFont>
      <p:font typeface="ABeeZee" pitchFamily="2" charset="0"/>
      <p:regular r:id="rId33"/>
      <p:italic r:id="rId34"/>
    </p:embeddedFont>
    <p:embeddedFont>
      <p:font typeface="Nexa Rust Sans Black 02" pitchFamily="2" charset="77"/>
      <p:bold r:id="rId35"/>
    </p:embeddedFont>
    <p:embeddedFont>
      <p:font typeface="Nexa Rust Sans Black 03" pitchFamily="2" charset="77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6CCD48E-2CDF-FB48-B3FC-ED717488E70D}">
          <p14:sldIdLst>
            <p14:sldId id="256"/>
            <p14:sldId id="257"/>
            <p14:sldId id="258"/>
            <p14:sldId id="259"/>
            <p14:sldId id="260"/>
            <p14:sldId id="261"/>
            <p14:sldId id="262"/>
          </p14:sldIdLst>
        </p14:section>
        <p14:section name="GERMAN SURRENDER" id="{6F3B1835-59D9-FD4C-BF13-09F3624EBBD6}">
          <p14:sldIdLst>
            <p14:sldId id="263"/>
            <p14:sldId id="299"/>
            <p14:sldId id="281"/>
            <p14:sldId id="301"/>
            <p14:sldId id="300"/>
            <p14:sldId id="264"/>
            <p14:sldId id="284"/>
            <p14:sldId id="265"/>
            <p14:sldId id="286"/>
            <p14:sldId id="266"/>
            <p14:sldId id="302"/>
            <p14:sldId id="267"/>
            <p14:sldId id="289"/>
            <p14:sldId id="290"/>
            <p14:sldId id="291"/>
            <p14:sldId id="292"/>
          </p14:sldIdLst>
        </p14:section>
        <p14:section name="GREAT BRITAIN" id="{73F1B74B-29AA-B54D-BA05-7B498C1191B2}">
          <p14:sldIdLst>
            <p14:sldId id="271"/>
            <p14:sldId id="304"/>
            <p14:sldId id="296"/>
            <p14:sldId id="274"/>
            <p14:sldId id="297"/>
            <p14:sldId id="307"/>
            <p14:sldId id="30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40"/>
    <p:restoredTop sz="69810"/>
  </p:normalViewPr>
  <p:slideViewPr>
    <p:cSldViewPr snapToGrid="0" snapToObjects="1">
      <p:cViewPr varScale="1">
        <p:scale>
          <a:sx n="135" d="100"/>
          <a:sy n="135" d="100"/>
        </p:scale>
        <p:origin x="12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12E46D-4AA4-9940-9F9E-FBC8D2D5A1AB}" type="datetimeFigureOut">
              <a:rPr lang="en-US" smtClean="0"/>
              <a:t>5/5/25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DD4B8B-E3EB-234A-A84B-99491402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54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60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09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394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519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416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23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2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8613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962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13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39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017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741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4020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21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96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16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67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138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52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73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D4B8B-E3EB-234A-A84B-99491402A11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27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47FE7-966B-364E-8216-DEC27DFE75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59E4EF-8D63-8448-A22C-5A0376FC9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DF3BA-A236-3D41-9EF4-1971F4A69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9751-7092-6C4B-A91C-D8C6E8009A25}" type="datetimeFigureOut">
              <a:rPr lang="en-US" smtClean="0"/>
              <a:t>5/5/25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B0AB2-2A46-2949-9FA4-A9FFAD02C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0377C-AC41-A448-B428-531BB0F36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4876-A19B-FD4B-BDFA-8CD1E11F0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9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C6FC6-A116-194F-B54C-FB50D1170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006BFC-C78B-614A-B8E1-2851AB883E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16551-AC49-4E47-88C9-6F0A29678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9751-7092-6C4B-A91C-D8C6E8009A25}" type="datetimeFigureOut">
              <a:rPr lang="en-US" smtClean="0"/>
              <a:t>5/5/25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D88F0-5833-364B-A681-7E3312D2C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1329F-FF69-DA42-B166-5EBA9385B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4876-A19B-FD4B-BDFA-8CD1E11F0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9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B2AE5A-ECF0-4E49-BCC4-25EBCD8ADF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812395-424B-624A-A140-9E990EBEA6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B1ADF-691A-DB49-892E-213A0D7D7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9751-7092-6C4B-A91C-D8C6E8009A25}" type="datetimeFigureOut">
              <a:rPr lang="en-US" smtClean="0"/>
              <a:t>5/5/25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B8AC0-4DF3-C544-9F17-306846C01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973E5-0F54-634E-BB55-237DA0FE9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4876-A19B-FD4B-BDFA-8CD1E11F0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99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4B5EE-55F7-034E-8830-2246A9E48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98BE9-68EB-0944-89AB-73AC858CA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9F7D3-7B3D-FD46-ADDE-F9F653187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9751-7092-6C4B-A91C-D8C6E8009A25}" type="datetimeFigureOut">
              <a:rPr lang="en-US" smtClean="0"/>
              <a:t>5/5/25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C875F-2479-D240-87A0-7448228EF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6940-C129-0645-BA51-4B6BFFF62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4876-A19B-FD4B-BDFA-8CD1E11F0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1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A73F2-CEA2-1A48-B2E6-C0ED65E6B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D0FF2-163E-E94B-AF39-4F1D341D8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15663-6C2F-1143-978A-7DFC7F6A0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9751-7092-6C4B-A91C-D8C6E8009A25}" type="datetimeFigureOut">
              <a:rPr lang="en-US" smtClean="0"/>
              <a:t>5/5/25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2B4AE-745D-584A-8F7A-6B9BEF743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10D51-BC85-0A4C-B311-D8381CA88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4876-A19B-FD4B-BDFA-8CD1E11F0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5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6C97D-0E39-CD4C-BA03-C42E5BCBF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2DA2A-D3E6-5940-B4A8-1A40B9108E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40A6F2-EED2-D24A-93DD-4C4354F804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9F981B-0E71-234D-898E-82617D992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9751-7092-6C4B-A91C-D8C6E8009A25}" type="datetimeFigureOut">
              <a:rPr lang="en-US" smtClean="0"/>
              <a:t>5/5/25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B982CB-0744-CF4E-B979-DB74D755A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F8508D-D644-DC4A-A3D8-615EF4905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4876-A19B-FD4B-BDFA-8CD1E11F0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0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9ACD3-8FA2-2C4B-B04F-4BC94B7C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5736DC-A595-E141-974D-4F3193D34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D7615-C591-874D-92FB-A84D49FEE4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072DF5-AB77-3A49-AE71-A31929F13E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BDA102-27EB-1C44-96D6-FE78182606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9D74AF-9F46-D242-8545-4122D5745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9751-7092-6C4B-A91C-D8C6E8009A25}" type="datetimeFigureOut">
              <a:rPr lang="en-US" smtClean="0"/>
              <a:t>5/5/25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62ACA0-5A64-4F4C-890A-7E5D38FD5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75C61C-075A-3748-937B-13E9CE5E1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4876-A19B-FD4B-BDFA-8CD1E11F0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1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5C4C4-28E9-6F43-AB82-D46BBF5CD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94AA76-FE90-B44F-B9CE-25BCAB265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9751-7092-6C4B-A91C-D8C6E8009A25}" type="datetimeFigureOut">
              <a:rPr lang="en-US" smtClean="0"/>
              <a:t>5/5/25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018E3C-9F9B-184D-AD8C-35700F30F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E2853-4D0E-AD4D-96FB-9DC4E5AE9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4876-A19B-FD4B-BDFA-8CD1E11F0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7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612ED0-383E-764D-91C7-F23C8681F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9751-7092-6C4B-A91C-D8C6E8009A25}" type="datetimeFigureOut">
              <a:rPr lang="en-US" smtClean="0"/>
              <a:t>5/5/25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FF75AF-0564-C34B-BF23-EDAE8C822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811921-39E2-F544-A6A8-059A70BA9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4876-A19B-FD4B-BDFA-8CD1E11F0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3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9DAFA-9229-5B42-81AD-98CAAF7C4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E748B-9BAE-AE4C-B640-0CAEE20CF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D60905-1A07-8C40-8154-C0324991F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E94AA0-272C-5E4A-AD8A-43B9D9499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9751-7092-6C4B-A91C-D8C6E8009A25}" type="datetimeFigureOut">
              <a:rPr lang="en-US" smtClean="0"/>
              <a:t>5/5/25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B1D046-13DE-1841-B389-E778389B7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3CECA-0256-914D-A46F-3F51DF671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4876-A19B-FD4B-BDFA-8CD1E11F0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78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A4E7C-3389-A146-87CC-5AA935BA7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D93180-94F8-2B49-BB34-2FA5839BCA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09E2C-8B87-9B4E-B324-D491FAE63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173D2-B1C7-F242-8729-8AD5FC7D7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9751-7092-6C4B-A91C-D8C6E8009A25}" type="datetimeFigureOut">
              <a:rPr lang="en-US" smtClean="0"/>
              <a:t>5/5/25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227D11-320A-FA40-8FDA-ACA1FF6A4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94DF44-CE6A-7E49-BF92-68A99D3F0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4876-A19B-FD4B-BDFA-8CD1E11F0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EBBA20-9C7D-224F-95AA-BCFCDCF79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87B2-0DA7-0245-AD66-C291CCB4E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FC49D-9A89-E342-A445-36BC974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F9751-7092-6C4B-A91C-D8C6E8009A25}" type="datetimeFigureOut">
              <a:rPr lang="en-US" smtClean="0"/>
              <a:t>5/5/25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1082B-1ED8-4E48-9836-666209BB1D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34FB2-3394-C748-B9AD-895AAE7203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14876-A19B-FD4B-BDFA-8CD1E11F0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4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iLBRAi_ZNVo" TargetMode="Externa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bbc.co.uk/sounds/play/p0208hgh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26.png"/><Relationship Id="rId4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e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microsoft.com/office/2007/relationships/hdphoto" Target="../media/hdphoto1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microsoft.com/office/2007/relationships/hdphoto" Target="../media/hdphoto18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xpress.co.uk/news/uk/1124001/VE-Day-2019-what-is-VE-Day-how-to-celebrate-VE-Day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inistrainksteyne.wordpress.com/2015/04/04/hsm15-behold-the-balaclava/" TargetMode="External"/><Relationship Id="rId5" Type="http://schemas.openxmlformats.org/officeDocument/2006/relationships/image" Target="../media/image35.jpeg"/><Relationship Id="rId4" Type="http://schemas.microsoft.com/office/2007/relationships/hdphoto" Target="../media/hdphoto19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microsoft.com/office/2007/relationships/hdphoto" Target="../media/hdphoto20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1.wdp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skyline with flags and a bridge&#10;&#10;AI-generated content may be incorrect.">
            <a:extLst>
              <a:ext uri="{FF2B5EF4-FFF2-40B4-BE49-F238E27FC236}">
                <a16:creationId xmlns:a16="http://schemas.microsoft.com/office/drawing/2014/main" id="{F08A00B2-2E2C-8169-7E68-4632614F3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12" y="256032"/>
            <a:ext cx="11618976" cy="63459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C8358D7-DCEE-834C-BE14-A26B88DEDDF7}"/>
              </a:ext>
            </a:extLst>
          </p:cNvPr>
          <p:cNvSpPr/>
          <p:nvPr/>
        </p:nvSpPr>
        <p:spPr>
          <a:xfrm>
            <a:off x="251460" y="256032"/>
            <a:ext cx="11654028" cy="6345936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4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in uniform sitting at a table&#10;&#10;Description automatically generated">
            <a:extLst>
              <a:ext uri="{FF2B5EF4-FFF2-40B4-BE49-F238E27FC236}">
                <a16:creationId xmlns:a16="http://schemas.microsoft.com/office/drawing/2014/main" id="{FE809E74-E8B3-E742-A482-C9FADB979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24" y="272851"/>
            <a:ext cx="11586111" cy="6282468"/>
          </a:xfrm>
          <a:prstGeom prst="rect">
            <a:avLst/>
          </a:prstGeom>
        </p:spPr>
      </p:pic>
      <p:pic>
        <p:nvPicPr>
          <p:cNvPr id="9" name="Picture 8" descr="A group of people in uniform sitting at a table&#10;&#10;Description automatically generated">
            <a:extLst>
              <a:ext uri="{FF2B5EF4-FFF2-40B4-BE49-F238E27FC236}">
                <a16:creationId xmlns:a16="http://schemas.microsoft.com/office/drawing/2014/main" id="{FBC95C68-27BB-C24F-828F-486AD121B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944" y="287766"/>
            <a:ext cx="11586111" cy="628246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9FA09-3C98-9143-B5EE-90780B2F2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400" y="3758317"/>
            <a:ext cx="10485557" cy="2356493"/>
          </a:xfrm>
          <a:solidFill>
            <a:schemeClr val="bg1">
              <a:lumMod val="95000"/>
              <a:alpha val="81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latin typeface="ABeeZee" panose="02000000000000000000" pitchFamily="2" charset="77"/>
                <a:cs typeface="Phosphate Inline" panose="02000506050000020004" pitchFamily="2" charset="77"/>
              </a:rPr>
              <a:t>Air 7 </a:t>
            </a:r>
            <a:r>
              <a:rPr lang="en-GB" sz="2000" dirty="0" err="1">
                <a:latin typeface="ABeeZee" panose="02000000000000000000" pitchFamily="2" charset="77"/>
                <a:cs typeface="Phosphate Inline" panose="02000506050000020004" pitchFamily="2" charset="77"/>
              </a:rPr>
              <a:t>Cèitean</a:t>
            </a:r>
            <a:r>
              <a:rPr lang="en-GB" sz="2000" dirty="0">
                <a:latin typeface="ABeeZee" panose="02000000000000000000" pitchFamily="2" charset="77"/>
                <a:cs typeface="Phosphate Inline" panose="02000506050000020004" pitchFamily="2" charset="77"/>
              </a:rPr>
              <a:t> 1945, </a:t>
            </a:r>
            <a:r>
              <a:rPr lang="en-GB" sz="2000" dirty="0" err="1">
                <a:latin typeface="ABeeZee" panose="02000000000000000000" pitchFamily="2" charset="77"/>
                <a:cs typeface="Phosphate Inline" panose="02000506050000020004" pitchFamily="2" charset="77"/>
              </a:rPr>
              <a:t>chaidh</a:t>
            </a:r>
            <a:r>
              <a:rPr lang="en-GB" sz="2000" dirty="0">
                <a:latin typeface="ABeeZee" panose="02000000000000000000" pitchFamily="2" charset="77"/>
                <a:cs typeface="Phosphate Inline" panose="02000506050000020004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  <a:cs typeface="Phosphate Inline" panose="02000506050000020004" pitchFamily="2" charset="77"/>
              </a:rPr>
              <a:t>achd</a:t>
            </a:r>
            <a:r>
              <a:rPr lang="en-GB" sz="2000" dirty="0">
                <a:latin typeface="ABeeZee" panose="02000000000000000000" pitchFamily="2" charset="77"/>
                <a:cs typeface="Phosphate Inline" panose="02000506050000020004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  <a:cs typeface="Phosphate Inline" panose="02000506050000020004" pitchFamily="2" charset="77"/>
              </a:rPr>
              <a:t>gèilleadh</a:t>
            </a:r>
            <a:r>
              <a:rPr lang="en-GB" sz="2000" dirty="0">
                <a:latin typeface="ABeeZee" panose="02000000000000000000" pitchFamily="2" charset="77"/>
                <a:cs typeface="Phosphate Inline" panose="02000506050000020004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  <a:cs typeface="Phosphate Inline" panose="02000506050000020004" pitchFamily="2" charset="77"/>
              </a:rPr>
              <a:t>armailteach</a:t>
            </a:r>
            <a:r>
              <a:rPr lang="en-GB" sz="2000" dirty="0">
                <a:latin typeface="ABeeZee" panose="02000000000000000000" pitchFamily="2" charset="77"/>
                <a:cs typeface="Phosphate Inline" panose="02000506050000020004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  <a:cs typeface="Phosphate Inline" panose="02000506050000020004" pitchFamily="2" charset="77"/>
              </a:rPr>
              <a:t>foirmeil</a:t>
            </a:r>
            <a:r>
              <a:rPr lang="en-GB" sz="2000" dirty="0">
                <a:latin typeface="ABeeZee" panose="02000000000000000000" pitchFamily="2" charset="77"/>
                <a:cs typeface="Phosphate Inline" panose="02000506050000020004" pitchFamily="2" charset="77"/>
              </a:rPr>
              <a:t> a </a:t>
            </a:r>
            <a:r>
              <a:rPr lang="en-GB" sz="2000" dirty="0" err="1">
                <a:latin typeface="ABeeZee" panose="02000000000000000000" pitchFamily="2" charset="77"/>
                <a:cs typeface="Phosphate Inline" panose="02000506050000020004" pitchFamily="2" charset="77"/>
              </a:rPr>
              <a:t>shoidhnigeadh</a:t>
            </a:r>
            <a:r>
              <a:rPr lang="en-GB" sz="2000" dirty="0">
                <a:latin typeface="ABeeZee" panose="02000000000000000000" pitchFamily="2" charset="77"/>
                <a:cs typeface="Phosphate Inline" panose="02000506050000020004" pitchFamily="2" charset="77"/>
              </a:rPr>
              <a:t> leis a’ </a:t>
            </a:r>
            <a:r>
              <a:rPr lang="en-GB" sz="2000" dirty="0" err="1">
                <a:latin typeface="ABeeZee" panose="02000000000000000000" pitchFamily="2" charset="77"/>
                <a:cs typeface="Phosphate Inline" panose="02000506050000020004" pitchFamily="2" charset="77"/>
              </a:rPr>
              <a:t>Ghearmailt</a:t>
            </a:r>
            <a:r>
              <a:rPr lang="en-GB" sz="2000" dirty="0">
                <a:latin typeface="ABeeZee" panose="02000000000000000000" pitchFamily="2" charset="77"/>
                <a:cs typeface="Phosphate Inline" panose="02000506050000020004" pitchFamily="2" charset="77"/>
              </a:rPr>
              <a:t> air </a:t>
            </a:r>
            <a:r>
              <a:rPr lang="en-GB" sz="2000" dirty="0" err="1">
                <a:latin typeface="ABeeZee" panose="02000000000000000000" pitchFamily="2" charset="77"/>
                <a:cs typeface="Phosphate Inline" panose="02000506050000020004" pitchFamily="2" charset="77"/>
              </a:rPr>
              <a:t>beulaibh</a:t>
            </a:r>
            <a:r>
              <a:rPr lang="en-GB" sz="2000" dirty="0">
                <a:latin typeface="ABeeZee" panose="02000000000000000000" pitchFamily="2" charset="77"/>
                <a:cs typeface="Phosphate Inline" panose="02000506050000020004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  <a:cs typeface="Phosphate Inline" panose="02000506050000020004" pitchFamily="2" charset="77"/>
              </a:rPr>
              <a:t>cuid</a:t>
            </a:r>
            <a:r>
              <a:rPr lang="en-GB" sz="2000" dirty="0">
                <a:latin typeface="ABeeZee" panose="02000000000000000000" pitchFamily="2" charset="77"/>
                <a:cs typeface="Phosphate Inline" panose="02000506050000020004" pitchFamily="2" charset="77"/>
              </a:rPr>
              <a:t> de </a:t>
            </a:r>
            <a:r>
              <a:rPr lang="en-GB" sz="2000" dirty="0" err="1">
                <a:latin typeface="ABeeZee" panose="02000000000000000000" pitchFamily="2" charset="77"/>
                <a:cs typeface="Phosphate Inline" panose="02000506050000020004" pitchFamily="2" charset="77"/>
              </a:rPr>
              <a:t>cheannardan</a:t>
            </a:r>
            <a:r>
              <a:rPr lang="en-GB" sz="2000" dirty="0">
                <a:latin typeface="ABeeZee" panose="02000000000000000000" pitchFamily="2" charset="77"/>
                <a:cs typeface="Phosphate Inline" panose="02000506050000020004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  <a:cs typeface="Phosphate Inline" panose="02000506050000020004" pitchFamily="2" charset="77"/>
              </a:rPr>
              <a:t>Caidreabhaich</a:t>
            </a:r>
            <a:r>
              <a:rPr lang="en-GB" sz="2000" dirty="0">
                <a:latin typeface="ABeeZee" panose="02000000000000000000" pitchFamily="2" charset="77"/>
                <a:cs typeface="Phosphate Inline" panose="02000506050000020004" pitchFamily="2" charset="77"/>
              </a:rPr>
              <a:t> an </a:t>
            </a:r>
            <a:r>
              <a:rPr lang="en-GB" sz="2000" dirty="0" err="1">
                <a:latin typeface="ABeeZee" panose="02000000000000000000" pitchFamily="2" charset="77"/>
                <a:cs typeface="Phosphate Inline" panose="02000506050000020004" pitchFamily="2" charset="77"/>
              </a:rPr>
              <a:t>Taoibh</a:t>
            </a:r>
            <a:r>
              <a:rPr lang="en-GB" sz="2000" dirty="0">
                <a:latin typeface="ABeeZee" panose="02000000000000000000" pitchFamily="2" charset="77"/>
                <a:cs typeface="Phosphate Inline" panose="02000506050000020004" pitchFamily="2" charset="77"/>
              </a:rPr>
              <a:t> Siar, a’ cur </a:t>
            </a:r>
            <a:r>
              <a:rPr lang="en-GB" sz="2000" dirty="0" err="1">
                <a:latin typeface="ABeeZee" panose="02000000000000000000" pitchFamily="2" charset="77"/>
                <a:cs typeface="Phosphate Inline" panose="02000506050000020004" pitchFamily="2" charset="77"/>
              </a:rPr>
              <a:t>crìoch</a:t>
            </a:r>
            <a:r>
              <a:rPr lang="en-GB" sz="2000" dirty="0">
                <a:latin typeface="ABeeZee" panose="02000000000000000000" pitchFamily="2" charset="77"/>
                <a:cs typeface="Phosphate Inline" panose="02000506050000020004" pitchFamily="2" charset="77"/>
              </a:rPr>
              <a:t> air a’ </a:t>
            </a:r>
            <a:r>
              <a:rPr lang="en-GB" sz="2000" dirty="0" err="1">
                <a:latin typeface="ABeeZee" panose="02000000000000000000" pitchFamily="2" charset="77"/>
                <a:cs typeface="Phosphate Inline" panose="02000506050000020004" pitchFamily="2" charset="77"/>
              </a:rPr>
              <a:t>chogadh</a:t>
            </a:r>
            <a:r>
              <a:rPr lang="en-GB" sz="2000" dirty="0">
                <a:latin typeface="ABeeZee" panose="02000000000000000000" pitchFamily="2" charset="77"/>
                <a:cs typeface="Phosphate Inline" panose="02000506050000020004" pitchFamily="2" charset="77"/>
              </a:rPr>
              <a:t> san </a:t>
            </a:r>
            <a:r>
              <a:rPr lang="en-GB" sz="2000" dirty="0" err="1">
                <a:latin typeface="ABeeZee" panose="02000000000000000000" pitchFamily="2" charset="77"/>
                <a:cs typeface="Phosphate Inline" panose="02000506050000020004" pitchFamily="2" charset="77"/>
              </a:rPr>
              <a:t>Roinn</a:t>
            </a:r>
            <a:r>
              <a:rPr lang="en-GB" sz="2000" dirty="0">
                <a:latin typeface="ABeeZee" panose="02000000000000000000" pitchFamily="2" charset="77"/>
                <a:cs typeface="Phosphate Inline" panose="02000506050000020004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  <a:cs typeface="Phosphate Inline" panose="02000506050000020004" pitchFamily="2" charset="77"/>
              </a:rPr>
              <a:t>Eòrpa</a:t>
            </a:r>
            <a:r>
              <a:rPr lang="en-GB" sz="2000" dirty="0">
                <a:latin typeface="ABeeZee" panose="02000000000000000000" pitchFamily="2" charset="77"/>
                <a:cs typeface="Phosphate Inline" panose="02000506050000020004" pitchFamily="2" charset="77"/>
              </a:rPr>
              <a:t>.</a:t>
            </a:r>
          </a:p>
          <a:p>
            <a:pPr marL="0" indent="0">
              <a:buNone/>
            </a:pPr>
            <a:r>
              <a:rPr lang="en-GB" sz="2000" dirty="0" err="1">
                <a:latin typeface="ABeeZee" panose="02000000000000000000" pitchFamily="2" charset="77"/>
              </a:rPr>
              <a:t>Chaidh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Achd</a:t>
            </a:r>
            <a:r>
              <a:rPr lang="en-GB" sz="2000" dirty="0">
                <a:latin typeface="ABeeZee" panose="02000000000000000000" pitchFamily="2" charset="77"/>
              </a:rPr>
              <a:t> a’ </a:t>
            </a:r>
            <a:r>
              <a:rPr lang="en-GB" sz="2000" dirty="0" err="1">
                <a:latin typeface="ABeeZee" panose="02000000000000000000" pitchFamily="2" charset="77"/>
              </a:rPr>
              <a:t>Ghèillidh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Armailtich</a:t>
            </a:r>
            <a:r>
              <a:rPr lang="en-GB" sz="2000" dirty="0">
                <a:latin typeface="ABeeZee" panose="02000000000000000000" pitchFamily="2" charset="77"/>
              </a:rPr>
              <a:t> a </a:t>
            </a:r>
            <a:r>
              <a:rPr lang="en-GB" sz="2000" dirty="0" err="1">
                <a:latin typeface="ABeeZee" panose="02000000000000000000" pitchFamily="2" charset="77"/>
              </a:rPr>
              <a:t>shoidhnigeadh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ann</a:t>
            </a:r>
            <a:r>
              <a:rPr lang="en-GB" sz="2000" dirty="0">
                <a:latin typeface="ABeeZee" panose="02000000000000000000" pitchFamily="2" charset="77"/>
              </a:rPr>
              <a:t> an </a:t>
            </a:r>
            <a:r>
              <a:rPr lang="en-GB" sz="2000" dirty="0" err="1">
                <a:latin typeface="ABeeZee" panose="02000000000000000000" pitchFamily="2" charset="77"/>
              </a:rPr>
              <a:t>taigh-sgoile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beag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ann</a:t>
            </a:r>
            <a:r>
              <a:rPr lang="en-GB" sz="2000" dirty="0">
                <a:latin typeface="ABeeZee" panose="02000000000000000000" pitchFamily="2" charset="77"/>
              </a:rPr>
              <a:t> an Rheims </a:t>
            </a:r>
            <a:r>
              <a:rPr lang="en-GB" sz="2000" dirty="0" err="1">
                <a:latin typeface="ABeeZee" panose="02000000000000000000" pitchFamily="2" charset="77"/>
              </a:rPr>
              <a:t>aig</a:t>
            </a:r>
            <a:r>
              <a:rPr lang="en-GB" sz="2000" dirty="0">
                <a:latin typeface="ABeeZee" panose="02000000000000000000" pitchFamily="2" charset="77"/>
              </a:rPr>
              <a:t> 0241 (</a:t>
            </a:r>
            <a:r>
              <a:rPr lang="en-GB" sz="2000" dirty="0" err="1">
                <a:latin typeface="ABeeZee" panose="02000000000000000000" pitchFamily="2" charset="77"/>
              </a:rPr>
              <a:t>uair</a:t>
            </a:r>
            <a:r>
              <a:rPr lang="en-GB" sz="2000" dirty="0">
                <a:latin typeface="ABeeZee" panose="02000000000000000000" pitchFamily="2" charset="77"/>
              </a:rPr>
              <a:t> na </a:t>
            </a:r>
            <a:r>
              <a:rPr lang="en-GB" sz="2000" dirty="0" err="1">
                <a:latin typeface="ABeeZee" panose="02000000000000000000" pitchFamily="2" charset="77"/>
              </a:rPr>
              <a:t>Frainge</a:t>
            </a:r>
            <a:r>
              <a:rPr lang="en-GB" sz="2000" dirty="0">
                <a:latin typeface="ABeeZee" panose="02000000000000000000" pitchFamily="2" charset="77"/>
              </a:rPr>
              <a:t>) le Alfred </a:t>
            </a:r>
            <a:r>
              <a:rPr lang="en-GB" sz="2000" dirty="0" err="1">
                <a:latin typeface="ABeeZee" panose="02000000000000000000" pitchFamily="2" charset="77"/>
              </a:rPr>
              <a:t>Jodl</a:t>
            </a:r>
            <a:r>
              <a:rPr lang="en-GB" sz="2000" dirty="0">
                <a:latin typeface="ABeeZee" panose="02000000000000000000" pitchFamily="2" charset="77"/>
              </a:rPr>
              <a:t>, </a:t>
            </a:r>
            <a:r>
              <a:rPr lang="en-GB" sz="2000" dirty="0" err="1">
                <a:latin typeface="ABeeZee" panose="02000000000000000000" pitchFamily="2" charset="77"/>
              </a:rPr>
              <a:t>às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leth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Àrd-Chomannd</a:t>
            </a:r>
            <a:r>
              <a:rPr lang="en-GB" sz="2000" dirty="0">
                <a:latin typeface="ABeeZee" panose="02000000000000000000" pitchFamily="2" charset="77"/>
              </a:rPr>
              <a:t> na </a:t>
            </a:r>
            <a:r>
              <a:rPr lang="en-GB" sz="2000" dirty="0" err="1">
                <a:latin typeface="ABeeZee" panose="02000000000000000000" pitchFamily="2" charset="77"/>
              </a:rPr>
              <a:t>Gearmailt</a:t>
            </a:r>
            <a:r>
              <a:rPr lang="en-GB" sz="2000" dirty="0">
                <a:latin typeface="ABeeZee" panose="02000000000000000000" pitchFamily="2" charset="77"/>
              </a:rPr>
              <a:t>.</a:t>
            </a:r>
          </a:p>
          <a:p>
            <a:pPr marL="0" indent="0">
              <a:buNone/>
            </a:pPr>
            <a:r>
              <a:rPr lang="en-GB" sz="2000" u="sng" dirty="0">
                <a:latin typeface="ABeeZee" panose="02000000000000000000" pitchFamily="2" charset="77"/>
                <a:hlinkClick r:id="rId5"/>
              </a:rPr>
              <a:t>https://www.youtube.com/watch?v=iLBRAi_ZNVo</a:t>
            </a:r>
            <a:endParaRPr lang="en-GB" sz="2000" dirty="0">
              <a:latin typeface="ABeeZee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3620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E08007-3A1D-044A-946F-9AAC2C0CA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758" y="487013"/>
            <a:ext cx="5663242" cy="3321911"/>
          </a:xfrm>
          <a:solidFill>
            <a:schemeClr val="bg1">
              <a:lumMod val="95000"/>
              <a:alpha val="7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200" dirty="0">
                <a:latin typeface="ABeeZee" panose="02000000000000000000" pitchFamily="2" charset="77"/>
              </a:rPr>
              <a:t>Le </a:t>
            </a:r>
            <a:r>
              <a:rPr lang="en-GB" sz="2200" dirty="0" err="1">
                <a:latin typeface="ABeeZee" panose="02000000000000000000" pitchFamily="2" charset="77"/>
              </a:rPr>
              <a:t>bhith</a:t>
            </a:r>
            <a:r>
              <a:rPr lang="en-GB" sz="2200" dirty="0">
                <a:latin typeface="ABeeZee" panose="02000000000000000000" pitchFamily="2" charset="77"/>
              </a:rPr>
              <a:t> a’ </a:t>
            </a:r>
            <a:r>
              <a:rPr lang="en-GB" sz="2200" dirty="0" err="1">
                <a:latin typeface="ABeeZee" panose="02000000000000000000" pitchFamily="2" charset="77"/>
              </a:rPr>
              <a:t>soidhnigeadh</a:t>
            </a:r>
            <a:r>
              <a:rPr lang="en-GB" sz="2200" dirty="0">
                <a:latin typeface="ABeeZee" panose="02000000000000000000" pitchFamily="2" charset="77"/>
              </a:rPr>
              <a:t> an </a:t>
            </a:r>
            <a:r>
              <a:rPr lang="en-GB" sz="2200" dirty="0" err="1">
                <a:latin typeface="ABeeZee" panose="02000000000000000000" pitchFamily="2" charset="77"/>
              </a:rPr>
              <a:t>Achd</a:t>
            </a:r>
            <a:r>
              <a:rPr lang="en-GB" sz="2200" dirty="0">
                <a:latin typeface="ABeeZee" panose="02000000000000000000" pitchFamily="2" charset="77"/>
              </a:rPr>
              <a:t>, </a:t>
            </a:r>
            <a:r>
              <a:rPr lang="en-GB" sz="2200" dirty="0" err="1">
                <a:latin typeface="ABeeZee" panose="02000000000000000000" pitchFamily="2" charset="77"/>
              </a:rPr>
              <a:t>dh’aontaich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Àrd-Chomannd</a:t>
            </a:r>
            <a:r>
              <a:rPr lang="en-GB" sz="2200" dirty="0">
                <a:latin typeface="ABeeZee" panose="02000000000000000000" pitchFamily="2" charset="77"/>
              </a:rPr>
              <a:t> na </a:t>
            </a:r>
            <a:r>
              <a:rPr lang="en-GB" sz="2200" dirty="0" err="1">
                <a:latin typeface="ABeeZee" panose="02000000000000000000" pitchFamily="2" charset="77"/>
              </a:rPr>
              <a:t>Gearmailt</a:t>
            </a:r>
            <a:r>
              <a:rPr lang="en-GB" sz="2200" dirty="0">
                <a:latin typeface="ABeeZee" panose="02000000000000000000" pitchFamily="2" charset="77"/>
              </a:rPr>
              <a:t> gun </a:t>
            </a:r>
            <a:r>
              <a:rPr lang="en-GB" sz="2200" dirty="0" err="1">
                <a:latin typeface="ABeeZee" panose="02000000000000000000" pitchFamily="2" charset="77"/>
              </a:rPr>
              <a:t>gèilleadh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iad</a:t>
            </a:r>
            <a:r>
              <a:rPr lang="en-GB" sz="2200" dirty="0">
                <a:latin typeface="ABeeZee" panose="02000000000000000000" pitchFamily="2" charset="77"/>
              </a:rPr>
              <a:t> gun </a:t>
            </a:r>
            <a:r>
              <a:rPr lang="en-GB" sz="2200" dirty="0" err="1">
                <a:latin typeface="ABeeZee" panose="02000000000000000000" pitchFamily="2" charset="77"/>
              </a:rPr>
              <a:t>chumhaichean</a:t>
            </a:r>
            <a:r>
              <a:rPr lang="en-GB" sz="2200" dirty="0">
                <a:latin typeface="ABeeZee" panose="02000000000000000000" pitchFamily="2" charset="77"/>
              </a:rPr>
              <a:t> do </a:t>
            </a:r>
            <a:r>
              <a:rPr lang="en-GB" sz="2200" dirty="0" err="1">
                <a:latin typeface="ABeeZee" panose="02000000000000000000" pitchFamily="2" charset="77"/>
              </a:rPr>
              <a:t>Shàr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Chomanndair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Feachd</a:t>
            </a:r>
            <a:r>
              <a:rPr lang="en-GB" sz="2200" dirty="0">
                <a:latin typeface="ABeeZee" panose="02000000000000000000" pitchFamily="2" charset="77"/>
              </a:rPr>
              <a:t> nan </a:t>
            </a:r>
            <a:r>
              <a:rPr lang="en-GB" sz="2200" dirty="0" err="1">
                <a:latin typeface="ABeeZee" panose="02000000000000000000" pitchFamily="2" charset="77"/>
              </a:rPr>
              <a:t>Caidreabhach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agus</a:t>
            </a:r>
            <a:r>
              <a:rPr lang="en-GB" sz="2200" dirty="0">
                <a:latin typeface="ABeeZee" panose="02000000000000000000" pitchFamily="2" charset="77"/>
              </a:rPr>
              <a:t> do </a:t>
            </a:r>
            <a:r>
              <a:rPr lang="en-GB" sz="2200" dirty="0" err="1">
                <a:latin typeface="ABeeZee" panose="02000000000000000000" pitchFamily="2" charset="77"/>
              </a:rPr>
              <a:t>Àrd-Chomannd</a:t>
            </a:r>
            <a:r>
              <a:rPr lang="en-GB" sz="2200" dirty="0">
                <a:latin typeface="ABeeZee" panose="02000000000000000000" pitchFamily="2" charset="77"/>
              </a:rPr>
              <a:t> nan </a:t>
            </a:r>
            <a:r>
              <a:rPr lang="en-GB" sz="2200" dirty="0" err="1">
                <a:latin typeface="ABeeZee" panose="02000000000000000000" pitchFamily="2" charset="77"/>
              </a:rPr>
              <a:t>Sobhieteach</a:t>
            </a:r>
            <a:r>
              <a:rPr lang="en-GB" sz="2200" dirty="0">
                <a:latin typeface="ABeeZee" panose="02000000000000000000" pitchFamily="2" charset="77"/>
              </a:rPr>
              <a:t>, na </a:t>
            </a:r>
            <a:r>
              <a:rPr lang="en-GB" sz="2200" dirty="0" err="1">
                <a:latin typeface="ABeeZee" panose="02000000000000000000" pitchFamily="2" charset="77"/>
              </a:rPr>
              <a:t>feachdan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gu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lèir</a:t>
            </a:r>
            <a:r>
              <a:rPr lang="en-GB" sz="2200" dirty="0">
                <a:latin typeface="ABeeZee" panose="02000000000000000000" pitchFamily="2" charset="77"/>
              </a:rPr>
              <a:t> a </a:t>
            </a:r>
            <a:r>
              <a:rPr lang="en-GB" sz="2200" dirty="0" err="1">
                <a:latin typeface="ABeeZee" panose="02000000000000000000" pitchFamily="2" charset="77"/>
              </a:rPr>
              <a:t>bh</a:t>
            </a:r>
            <a:r>
              <a:rPr lang="en-GB" sz="2200" dirty="0">
                <a:latin typeface="ABeeZee" panose="02000000000000000000" pitchFamily="2" charset="77"/>
              </a:rPr>
              <a:t>’ aca air </a:t>
            </a:r>
            <a:r>
              <a:rPr lang="en-GB" sz="2200" dirty="0" err="1">
                <a:latin typeface="ABeeZee" panose="02000000000000000000" pitchFamily="2" charset="77"/>
              </a:rPr>
              <a:t>tìr</a:t>
            </a:r>
            <a:r>
              <a:rPr lang="en-GB" sz="2200" dirty="0">
                <a:latin typeface="ABeeZee" panose="02000000000000000000" pitchFamily="2" charset="77"/>
              </a:rPr>
              <a:t>, </a:t>
            </a:r>
            <a:r>
              <a:rPr lang="en-GB" sz="2200" dirty="0" err="1">
                <a:latin typeface="ABeeZee" panose="02000000000000000000" pitchFamily="2" charset="77"/>
              </a:rPr>
              <a:t>aig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muir</a:t>
            </a:r>
            <a:r>
              <a:rPr lang="en-GB" sz="2200" dirty="0">
                <a:latin typeface="ABeeZee" panose="02000000000000000000" pitchFamily="2" charset="77"/>
              </a:rPr>
              <a:t>, </a:t>
            </a:r>
            <a:r>
              <a:rPr lang="en-GB" sz="2200" dirty="0" err="1">
                <a:latin typeface="ABeeZee" panose="02000000000000000000" pitchFamily="2" charset="77"/>
              </a:rPr>
              <a:t>agus</a:t>
            </a:r>
            <a:r>
              <a:rPr lang="en-GB" sz="2200" dirty="0">
                <a:latin typeface="ABeeZee" panose="02000000000000000000" pitchFamily="2" charset="77"/>
              </a:rPr>
              <a:t> san </a:t>
            </a:r>
            <a:r>
              <a:rPr lang="en-GB" sz="2200" dirty="0" err="1">
                <a:latin typeface="ABeeZee" panose="02000000000000000000" pitchFamily="2" charset="77"/>
              </a:rPr>
              <a:t>adhar</a:t>
            </a:r>
            <a:r>
              <a:rPr lang="en-GB" sz="2200" dirty="0">
                <a:latin typeface="ABeeZee" panose="02000000000000000000" pitchFamily="2" charset="77"/>
              </a:rPr>
              <a:t> a </a:t>
            </a:r>
            <a:r>
              <a:rPr lang="en-GB" sz="2200" dirty="0" err="1">
                <a:latin typeface="ABeeZee" panose="02000000000000000000" pitchFamily="2" charset="77"/>
              </a:rPr>
              <a:t>bha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aig</a:t>
            </a:r>
            <a:r>
              <a:rPr lang="en-GB" sz="2200" dirty="0">
                <a:latin typeface="ABeeZee" panose="02000000000000000000" pitchFamily="2" charset="77"/>
              </a:rPr>
              <a:t> an </a:t>
            </a:r>
            <a:r>
              <a:rPr lang="en-GB" sz="2200" dirty="0" err="1">
                <a:latin typeface="ABeeZee" panose="02000000000000000000" pitchFamily="2" charset="77"/>
              </a:rPr>
              <a:t>àm</a:t>
            </a:r>
            <a:r>
              <a:rPr lang="en-GB" sz="2200" dirty="0">
                <a:latin typeface="ABeeZee" panose="02000000000000000000" pitchFamily="2" charset="77"/>
              </a:rPr>
              <a:t> sin </a:t>
            </a:r>
            <a:r>
              <a:rPr lang="en-GB" sz="2200" dirty="0" err="1">
                <a:latin typeface="ABeeZee" panose="02000000000000000000" pitchFamily="2" charset="77"/>
              </a:rPr>
              <a:t>fo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smachd</a:t>
            </a:r>
            <a:r>
              <a:rPr lang="en-GB" sz="2200" dirty="0">
                <a:latin typeface="ABeeZee" panose="02000000000000000000" pitchFamily="2" charset="77"/>
              </a:rPr>
              <a:t> na </a:t>
            </a:r>
            <a:r>
              <a:rPr lang="en-GB" sz="2200" dirty="0" err="1">
                <a:latin typeface="ABeeZee" panose="02000000000000000000" pitchFamily="2" charset="77"/>
              </a:rPr>
              <a:t>Gearmailt</a:t>
            </a:r>
            <a:r>
              <a:rPr lang="en-GB" sz="2200" dirty="0">
                <a:latin typeface="ABeeZee" panose="02000000000000000000" pitchFamily="2" charset="77"/>
              </a:rPr>
              <a:t>.</a:t>
            </a:r>
          </a:p>
          <a:p>
            <a:pPr marL="0" indent="0">
              <a:buNone/>
            </a:pPr>
            <a:endParaRPr lang="en-GB" dirty="0">
              <a:latin typeface="ABeeZee" panose="02000000000000000000" pitchFamily="2" charset="77"/>
              <a:cs typeface="Phosphate Inline" panose="02000506050000020004" pitchFamily="2" charset="77"/>
            </a:endParaRPr>
          </a:p>
        </p:txBody>
      </p:sp>
      <p:pic>
        <p:nvPicPr>
          <p:cNvPr id="9218" name="Picture 2" descr="VE Day 2019: How the Telegraph covered Victory in Europe Day in 1945">
            <a:extLst>
              <a:ext uri="{FF2B5EF4-FFF2-40B4-BE49-F238E27FC236}">
                <a16:creationId xmlns:a16="http://schemas.microsoft.com/office/drawing/2014/main" id="{75C580F5-8F22-E242-AF30-0416A93C2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6556" y="2686717"/>
            <a:ext cx="5894832" cy="3684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6633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3705F1B-D677-1945-9755-359C8593B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630" y="1052928"/>
            <a:ext cx="5663242" cy="4761642"/>
          </a:xfrm>
          <a:solidFill>
            <a:schemeClr val="bg1">
              <a:lumMod val="95000"/>
              <a:alpha val="7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>
                <a:latin typeface="ABeeZee" panose="02000000000000000000" pitchFamily="2" charset="77"/>
              </a:rPr>
              <a:t>Cha b’ e </a:t>
            </a:r>
            <a:r>
              <a:rPr lang="en-GB" sz="2200" dirty="0" err="1">
                <a:latin typeface="ABeeZee" panose="02000000000000000000" pitchFamily="2" charset="77"/>
              </a:rPr>
              <a:t>Latha</a:t>
            </a:r>
            <a:r>
              <a:rPr lang="en-GB" sz="2200" dirty="0">
                <a:latin typeface="ABeeZee" panose="02000000000000000000" pitchFamily="2" charset="77"/>
              </a:rPr>
              <a:t> VE </a:t>
            </a:r>
            <a:r>
              <a:rPr lang="en-GB" sz="2200" dirty="0" err="1">
                <a:latin typeface="ABeeZee" panose="02000000000000000000" pitchFamily="2" charset="77"/>
              </a:rPr>
              <a:t>deireadh</a:t>
            </a:r>
            <a:r>
              <a:rPr lang="en-GB" sz="2200" dirty="0">
                <a:latin typeface="ABeeZee" panose="02000000000000000000" pitchFamily="2" charset="77"/>
              </a:rPr>
              <a:t> an </a:t>
            </a:r>
            <a:r>
              <a:rPr lang="en-GB" sz="2200" dirty="0" err="1">
                <a:latin typeface="ABeeZee" panose="02000000000000000000" pitchFamily="2" charset="77"/>
              </a:rPr>
              <a:t>Dàrna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Cogaidh</a:t>
            </a:r>
            <a:r>
              <a:rPr lang="en-GB" sz="2200" dirty="0">
                <a:latin typeface="ABeeZee" panose="02000000000000000000" pitchFamily="2" charset="77"/>
              </a:rPr>
              <a:t>. </a:t>
            </a:r>
            <a:r>
              <a:rPr lang="en-GB" sz="2200" dirty="0" err="1">
                <a:latin typeface="ABeeZee" panose="02000000000000000000" pitchFamily="2" charset="77"/>
              </a:rPr>
              <a:t>Chùm</a:t>
            </a:r>
            <a:r>
              <a:rPr lang="en-GB" sz="2200" dirty="0">
                <a:latin typeface="ABeeZee" panose="02000000000000000000" pitchFamily="2" charset="77"/>
              </a:rPr>
              <a:t> an t-</a:t>
            </a:r>
            <a:r>
              <a:rPr lang="en-GB" sz="2200" dirty="0" err="1">
                <a:latin typeface="ABeeZee" panose="02000000000000000000" pitchFamily="2" charset="77"/>
              </a:rPr>
              <a:t>sabaid</a:t>
            </a:r>
            <a:r>
              <a:rPr lang="en-GB" sz="2200" dirty="0">
                <a:latin typeface="ABeeZee" panose="02000000000000000000" pitchFamily="2" charset="77"/>
              </a:rPr>
              <a:t> a’ </a:t>
            </a:r>
            <a:r>
              <a:rPr lang="en-GB" sz="2200" dirty="0" err="1">
                <a:latin typeface="ABeeZee" panose="02000000000000000000" pitchFamily="2" charset="77"/>
              </a:rPr>
              <a:t>dol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ann</a:t>
            </a:r>
            <a:r>
              <a:rPr lang="en-GB" sz="2200" dirty="0">
                <a:latin typeface="ABeeZee" panose="02000000000000000000" pitchFamily="2" charset="77"/>
              </a:rPr>
              <a:t> an </a:t>
            </a:r>
            <a:r>
              <a:rPr lang="en-GB" sz="2200" dirty="0" err="1">
                <a:latin typeface="ABeeZee" panose="02000000000000000000" pitchFamily="2" charset="77"/>
              </a:rPr>
              <a:t>sgìre</a:t>
            </a:r>
            <a:r>
              <a:rPr lang="en-GB" sz="2200" dirty="0">
                <a:latin typeface="ABeeZee" panose="02000000000000000000" pitchFamily="2" charset="77"/>
              </a:rPr>
              <a:t> a’ </a:t>
            </a:r>
            <a:r>
              <a:rPr lang="en-GB" sz="2200" dirty="0" err="1">
                <a:latin typeface="ABeeZee" panose="02000000000000000000" pitchFamily="2" charset="77"/>
              </a:rPr>
              <a:t>Chuain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Shèimh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anns</a:t>
            </a:r>
            <a:r>
              <a:rPr lang="en-GB" sz="2200" dirty="0">
                <a:latin typeface="ABeeZee" panose="02000000000000000000" pitchFamily="2" charset="77"/>
              </a:rPr>
              <a:t> an </a:t>
            </a:r>
            <a:r>
              <a:rPr lang="en-GB" sz="2200" dirty="0" err="1">
                <a:latin typeface="ABeeZee" panose="02000000000000000000" pitchFamily="2" charset="77"/>
              </a:rPr>
              <a:t>Àisia</a:t>
            </a:r>
            <a:r>
              <a:rPr lang="en-GB" sz="2200" dirty="0">
                <a:latin typeface="ABeeZee" panose="02000000000000000000" pitchFamily="2" charset="77"/>
              </a:rPr>
              <a:t>. </a:t>
            </a:r>
            <a:r>
              <a:rPr lang="en-GB" sz="2200" dirty="0" err="1">
                <a:latin typeface="ABeeZee" panose="02000000000000000000" pitchFamily="2" charset="77"/>
              </a:rPr>
              <a:t>Chùm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Iapan</a:t>
            </a:r>
            <a:r>
              <a:rPr lang="en-GB" sz="2200" dirty="0">
                <a:latin typeface="ABeeZee" panose="02000000000000000000" pitchFamily="2" charset="77"/>
              </a:rPr>
              <a:t> a’ </a:t>
            </a:r>
            <a:r>
              <a:rPr lang="en-GB" sz="2200" dirty="0" err="1">
                <a:latin typeface="ABeeZee" panose="02000000000000000000" pitchFamily="2" charset="77"/>
              </a:rPr>
              <a:t>sabaid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ged</a:t>
            </a:r>
            <a:r>
              <a:rPr lang="en-GB" sz="2200" dirty="0">
                <a:latin typeface="ABeeZee" panose="02000000000000000000" pitchFamily="2" charset="77"/>
              </a:rPr>
              <a:t> a </a:t>
            </a:r>
            <a:r>
              <a:rPr lang="en-GB" sz="2200" dirty="0" err="1">
                <a:latin typeface="ABeeZee" panose="02000000000000000000" pitchFamily="2" charset="77"/>
              </a:rPr>
              <a:t>bha</a:t>
            </a:r>
            <a:r>
              <a:rPr lang="en-GB" sz="2200" dirty="0">
                <a:latin typeface="ABeeZee" panose="02000000000000000000" pitchFamily="2" charset="77"/>
              </a:rPr>
              <a:t> a’ </a:t>
            </a:r>
            <a:r>
              <a:rPr lang="en-GB" sz="2200" dirty="0" err="1">
                <a:latin typeface="ABeeZee" panose="02000000000000000000" pitchFamily="2" charset="77"/>
              </a:rPr>
              <a:t>Ghearmailt</a:t>
            </a:r>
            <a:r>
              <a:rPr lang="en-GB" sz="2200" dirty="0">
                <a:latin typeface="ABeeZee" panose="02000000000000000000" pitchFamily="2" charset="77"/>
              </a:rPr>
              <a:t> air </a:t>
            </a:r>
            <a:r>
              <a:rPr lang="en-GB" sz="2200" dirty="0" err="1">
                <a:latin typeface="ABeeZee" panose="02000000000000000000" pitchFamily="2" charset="77"/>
              </a:rPr>
              <a:t>gèilleadh</a:t>
            </a:r>
            <a:r>
              <a:rPr lang="en-GB" sz="2200" dirty="0">
                <a:latin typeface="ABeeZee" panose="02000000000000000000" pitchFamily="2" charset="77"/>
              </a:rPr>
              <a:t>.</a:t>
            </a:r>
          </a:p>
          <a:p>
            <a:pPr marL="0" indent="0">
              <a:buNone/>
            </a:pPr>
            <a:r>
              <a:rPr lang="en-GB" sz="2200" dirty="0">
                <a:latin typeface="ABeeZee" panose="02000000000000000000" pitchFamily="2" charset="77"/>
              </a:rPr>
              <a:t> </a:t>
            </a:r>
          </a:p>
          <a:p>
            <a:pPr marL="0" indent="0">
              <a:buNone/>
            </a:pPr>
            <a:r>
              <a:rPr lang="en-GB" sz="2200" dirty="0">
                <a:latin typeface="ABeeZee" panose="02000000000000000000" pitchFamily="2" charset="77"/>
              </a:rPr>
              <a:t>Am </a:t>
            </a:r>
            <a:r>
              <a:rPr lang="en-GB" sz="2200" dirty="0" err="1">
                <a:latin typeface="ABeeZee" panose="02000000000000000000" pitchFamily="2" charset="77"/>
              </a:rPr>
              <a:t>feasgar</a:t>
            </a:r>
            <a:r>
              <a:rPr lang="en-GB" sz="2200" dirty="0">
                <a:latin typeface="ABeeZee" panose="02000000000000000000" pitchFamily="2" charset="77"/>
              </a:rPr>
              <a:t> sin, an </a:t>
            </a:r>
            <a:r>
              <a:rPr lang="en-GB" sz="2200" dirty="0" err="1">
                <a:latin typeface="ABeeZee" panose="02000000000000000000" pitchFamily="2" charset="77"/>
              </a:rPr>
              <a:t>dèidh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coinneamh</a:t>
            </a:r>
            <a:r>
              <a:rPr lang="en-GB" sz="2200" dirty="0">
                <a:latin typeface="ABeeZee" panose="02000000000000000000" pitchFamily="2" charset="77"/>
              </a:rPr>
              <a:t> de </a:t>
            </a:r>
            <a:r>
              <a:rPr lang="en-GB" sz="2200" dirty="0" err="1">
                <a:latin typeface="ABeeZee" panose="02000000000000000000" pitchFamily="2" charset="77"/>
              </a:rPr>
              <a:t>Chaibineat</a:t>
            </a:r>
            <a:r>
              <a:rPr lang="en-GB" sz="2200" dirty="0">
                <a:latin typeface="ABeeZee" panose="02000000000000000000" pitchFamily="2" charset="77"/>
              </a:rPr>
              <a:t> a’ </a:t>
            </a:r>
            <a:r>
              <a:rPr lang="en-GB" sz="2200" dirty="0" err="1">
                <a:latin typeface="ABeeZee" panose="02000000000000000000" pitchFamily="2" charset="77"/>
              </a:rPr>
              <a:t>Chogaidh</a:t>
            </a:r>
            <a:r>
              <a:rPr lang="en-GB" sz="2200" dirty="0">
                <a:latin typeface="ABeeZee" panose="02000000000000000000" pitchFamily="2" charset="77"/>
              </a:rPr>
              <a:t>, </a:t>
            </a:r>
            <a:r>
              <a:rPr lang="en-GB" sz="2200" dirty="0" err="1">
                <a:latin typeface="ABeeZee" panose="02000000000000000000" pitchFamily="2" charset="77"/>
              </a:rPr>
              <a:t>chuir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Ministrealachd</a:t>
            </a:r>
            <a:r>
              <a:rPr lang="en-GB" sz="2200" dirty="0">
                <a:latin typeface="ABeeZee" panose="02000000000000000000" pitchFamily="2" charset="77"/>
              </a:rPr>
              <a:t> an </a:t>
            </a:r>
            <a:r>
              <a:rPr lang="en-GB" sz="2200" dirty="0" err="1">
                <a:latin typeface="ABeeZee" panose="02000000000000000000" pitchFamily="2" charset="77"/>
              </a:rPr>
              <a:t>Fhiosrachaidh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brath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goirid</a:t>
            </a:r>
            <a:r>
              <a:rPr lang="en-GB" sz="2200" dirty="0">
                <a:latin typeface="ABeeZee" panose="02000000000000000000" pitchFamily="2" charset="77"/>
              </a:rPr>
              <a:t> a-</a:t>
            </a:r>
            <a:r>
              <a:rPr lang="en-GB" sz="2200" dirty="0" err="1">
                <a:latin typeface="ABeeZee" panose="02000000000000000000" pitchFamily="2" charset="77"/>
              </a:rPr>
              <a:t>mach</a:t>
            </a:r>
            <a:r>
              <a:rPr lang="en-GB" sz="2200" dirty="0">
                <a:latin typeface="ABeeZee" panose="02000000000000000000" pitchFamily="2" charset="77"/>
              </a:rPr>
              <a:t>: ‘A </a:t>
            </a:r>
            <a:r>
              <a:rPr lang="en-GB" sz="2200" dirty="0" err="1">
                <a:latin typeface="ABeeZee" panose="02000000000000000000" pitchFamily="2" charset="77"/>
              </a:rPr>
              <a:t>rèir</a:t>
            </a:r>
            <a:r>
              <a:rPr lang="en-GB" sz="2200" dirty="0">
                <a:latin typeface="ABeeZee" panose="02000000000000000000" pitchFamily="2" charset="77"/>
              </a:rPr>
              <a:t> na </a:t>
            </a:r>
            <a:r>
              <a:rPr lang="en-GB" sz="2200" dirty="0" err="1">
                <a:latin typeface="ABeeZee" panose="02000000000000000000" pitchFamily="2" charset="77"/>
              </a:rPr>
              <a:t>chaidh</a:t>
            </a:r>
            <a:r>
              <a:rPr lang="en-GB" sz="2200" dirty="0">
                <a:latin typeface="ABeeZee" panose="02000000000000000000" pitchFamily="2" charset="77"/>
              </a:rPr>
              <a:t> a </a:t>
            </a:r>
            <a:r>
              <a:rPr lang="en-GB" sz="2200" dirty="0" err="1">
                <a:latin typeface="ABeeZee" panose="02000000000000000000" pitchFamily="2" charset="77"/>
              </a:rPr>
              <a:t>chur</a:t>
            </a:r>
            <a:r>
              <a:rPr lang="en-GB" sz="2200" dirty="0">
                <a:latin typeface="ABeeZee" panose="02000000000000000000" pitchFamily="2" charset="77"/>
              </a:rPr>
              <a:t> air </a:t>
            </a:r>
            <a:r>
              <a:rPr lang="en-GB" sz="2200" dirty="0" err="1">
                <a:latin typeface="ABeeZee" panose="02000000000000000000" pitchFamily="2" charset="77"/>
              </a:rPr>
              <a:t>dòigh</a:t>
            </a:r>
            <a:r>
              <a:rPr lang="en-GB" sz="2200" dirty="0">
                <a:latin typeface="ABeeZee" panose="02000000000000000000" pitchFamily="2" charset="77"/>
              </a:rPr>
              <a:t> leis na </a:t>
            </a:r>
            <a:r>
              <a:rPr lang="en-GB" sz="2200" dirty="0" err="1">
                <a:latin typeface="ABeeZee" panose="02000000000000000000" pitchFamily="2" charset="77"/>
              </a:rPr>
              <a:t>trì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cumhachdan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mòra</a:t>
            </a:r>
            <a:r>
              <a:rPr lang="en-GB" sz="2200" dirty="0">
                <a:latin typeface="ABeeZee" panose="02000000000000000000" pitchFamily="2" charset="77"/>
              </a:rPr>
              <a:t>, </a:t>
            </a:r>
            <a:r>
              <a:rPr lang="en-GB" sz="2200" dirty="0" err="1">
                <a:latin typeface="ABeeZee" panose="02000000000000000000" pitchFamily="2" charset="77"/>
              </a:rPr>
              <a:t>bidh</a:t>
            </a:r>
            <a:r>
              <a:rPr lang="en-GB" sz="2200" dirty="0">
                <a:latin typeface="ABeeZee" panose="02000000000000000000" pitchFamily="2" charset="77"/>
              </a:rPr>
              <a:t> an </a:t>
            </a:r>
            <a:r>
              <a:rPr lang="en-GB" sz="2200" dirty="0" err="1">
                <a:latin typeface="ABeeZee" panose="02000000000000000000" pitchFamily="2" charset="77"/>
              </a:rPr>
              <a:t>latha</a:t>
            </a:r>
            <a:r>
              <a:rPr lang="en-GB" sz="2200" dirty="0">
                <a:latin typeface="ABeeZee" panose="02000000000000000000" pitchFamily="2" charset="77"/>
              </a:rPr>
              <a:t> a-</a:t>
            </a:r>
            <a:r>
              <a:rPr lang="en-GB" sz="2200" dirty="0" err="1">
                <a:latin typeface="ABeeZee" panose="02000000000000000000" pitchFamily="2" charset="77"/>
              </a:rPr>
              <a:t>màireach</a:t>
            </a:r>
            <a:r>
              <a:rPr lang="en-GB" sz="2200" dirty="0">
                <a:latin typeface="ABeeZee" panose="02000000000000000000" pitchFamily="2" charset="77"/>
              </a:rPr>
              <a:t> air </a:t>
            </a:r>
            <a:r>
              <a:rPr lang="en-GB" sz="2200" dirty="0" err="1">
                <a:latin typeface="ABeeZee" panose="02000000000000000000" pitchFamily="2" charset="77"/>
              </a:rPr>
              <a:t>fhaicinn</a:t>
            </a:r>
            <a:r>
              <a:rPr lang="en-GB" sz="2200" dirty="0">
                <a:latin typeface="ABeeZee" panose="02000000000000000000" pitchFamily="2" charset="77"/>
              </a:rPr>
              <a:t> mar </a:t>
            </a:r>
            <a:r>
              <a:rPr lang="en-GB" sz="2200" dirty="0" err="1">
                <a:latin typeface="ABeeZee" panose="02000000000000000000" pitchFamily="2" charset="77"/>
              </a:rPr>
              <a:t>Latha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Buaidh</a:t>
            </a:r>
            <a:r>
              <a:rPr lang="en-GB" sz="2200" dirty="0">
                <a:latin typeface="ABeeZee" panose="02000000000000000000" pitchFamily="2" charset="77"/>
              </a:rPr>
              <a:t> san </a:t>
            </a:r>
            <a:r>
              <a:rPr lang="en-GB" sz="2200" dirty="0" err="1">
                <a:latin typeface="ABeeZee" panose="02000000000000000000" pitchFamily="2" charset="77"/>
              </a:rPr>
              <a:t>Roinn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Eòrpa</a:t>
            </a:r>
            <a:r>
              <a:rPr lang="en-GB" sz="2200" dirty="0">
                <a:latin typeface="ABeeZee" panose="02000000000000000000" pitchFamily="2" charset="77"/>
              </a:rPr>
              <a:t> </a:t>
            </a:r>
            <a:r>
              <a:rPr lang="en-GB" sz="2200" dirty="0" err="1">
                <a:latin typeface="ABeeZee" panose="02000000000000000000" pitchFamily="2" charset="77"/>
              </a:rPr>
              <a:t>agus</a:t>
            </a:r>
            <a:r>
              <a:rPr lang="en-GB" sz="2200" dirty="0">
                <a:latin typeface="ABeeZee" panose="02000000000000000000" pitchFamily="2" charset="77"/>
              </a:rPr>
              <a:t> mar sin ’s e </a:t>
            </a:r>
            <a:r>
              <a:rPr lang="en-GB" sz="2200" dirty="0" err="1">
                <a:latin typeface="ABeeZee" panose="02000000000000000000" pitchFamily="2" charset="77"/>
              </a:rPr>
              <a:t>saor-latha</a:t>
            </a:r>
            <a:r>
              <a:rPr lang="en-GB" sz="2200" dirty="0">
                <a:latin typeface="ABeeZee" panose="02000000000000000000" pitchFamily="2" charset="77"/>
              </a:rPr>
              <a:t> a </a:t>
            </a:r>
            <a:r>
              <a:rPr lang="en-GB" sz="2200" dirty="0" err="1">
                <a:latin typeface="ABeeZee" panose="02000000000000000000" pitchFamily="2" charset="77"/>
              </a:rPr>
              <a:t>bhios</a:t>
            </a:r>
            <a:r>
              <a:rPr lang="en-GB" sz="2200" dirty="0">
                <a:latin typeface="ABeeZee" panose="02000000000000000000" pitchFamily="2" charset="77"/>
              </a:rPr>
              <a:t> ann.’</a:t>
            </a:r>
          </a:p>
          <a:p>
            <a:pPr marL="0" indent="0">
              <a:buNone/>
            </a:pPr>
            <a:endParaRPr lang="en-GB" dirty="0">
              <a:latin typeface="ABeeZee" panose="02000000000000000000" pitchFamily="2" charset="77"/>
              <a:cs typeface="Phosphate Inline" panose="02000506050000020004" pitchFamily="2" charset="77"/>
            </a:endParaRPr>
          </a:p>
        </p:txBody>
      </p:sp>
      <p:pic>
        <p:nvPicPr>
          <p:cNvPr id="12" name="Picture 11" descr="A picture containing photo, black, white, camera&#10;&#10;Description automatically generated">
            <a:extLst>
              <a:ext uri="{FF2B5EF4-FFF2-40B4-BE49-F238E27FC236}">
                <a16:creationId xmlns:a16="http://schemas.microsoft.com/office/drawing/2014/main" id="{A3FEFEB9-27D6-D449-B2F0-C0C793428A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9164" y="1052928"/>
            <a:ext cx="4887140" cy="47663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1598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E Day: Peace In Europe | History Uncovered | English Heritage">
            <a:extLst>
              <a:ext uri="{FF2B5EF4-FFF2-40B4-BE49-F238E27FC236}">
                <a16:creationId xmlns:a16="http://schemas.microsoft.com/office/drawing/2014/main" id="{CDBBAFFD-B86D-FE46-9656-194F5AA40AC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190" y="237743"/>
            <a:ext cx="11663620" cy="631288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ADA09-E668-F44F-964A-B61204724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264" y="497381"/>
            <a:ext cx="934373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>
                <a:solidFill>
                  <a:schemeClr val="bg1"/>
                </a:solidFill>
                <a:latin typeface="Nexa Rust Sans Black 02" pitchFamily="2" charset="0"/>
                <a:cs typeface="Phosphate Inline" panose="02000506050000020004" pitchFamily="2" charset="77"/>
              </a:rPr>
              <a:t>Am </a:t>
            </a:r>
            <a:r>
              <a:rPr lang="en-GB" sz="3200" b="1" dirty="0" err="1">
                <a:solidFill>
                  <a:schemeClr val="bg1"/>
                </a:solidFill>
                <a:latin typeface="Nexa Rust Sans Black 02" pitchFamily="2" charset="0"/>
                <a:cs typeface="Phosphate Inline" panose="02000506050000020004" pitchFamily="2" charset="77"/>
              </a:rPr>
              <a:t>Prìomhaire</a:t>
            </a:r>
            <a:r>
              <a:rPr lang="en-GB" sz="3200" b="1" dirty="0">
                <a:solidFill>
                  <a:schemeClr val="bg1"/>
                </a:solidFill>
                <a:latin typeface="Nexa Rust Sans Black 02" pitchFamily="2" charset="0"/>
                <a:cs typeface="Phosphate Inline" panose="02000506050000020004" pitchFamily="2" charset="77"/>
              </a:rPr>
              <a:t> Winston Churchill a’ </a:t>
            </a:r>
            <a:r>
              <a:rPr lang="en-GB" sz="3200" b="1" dirty="0" err="1">
                <a:solidFill>
                  <a:schemeClr val="bg1"/>
                </a:solidFill>
                <a:latin typeface="Nexa Rust Sans Black 02" pitchFamily="2" charset="0"/>
                <a:cs typeface="Phosphate Inline" panose="02000506050000020004" pitchFamily="2" charset="77"/>
              </a:rPr>
              <a:t>bruidhinn</a:t>
            </a:r>
            <a:r>
              <a:rPr lang="en-GB" sz="3200" b="1" dirty="0">
                <a:solidFill>
                  <a:schemeClr val="bg1"/>
                </a:solidFill>
                <a:latin typeface="Nexa Rust Sans Black 02" pitchFamily="2" charset="0"/>
                <a:cs typeface="Phosphate Inline" panose="02000506050000020004" pitchFamily="2" charset="77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Nexa Rust Sans Black 02" pitchFamily="2" charset="0"/>
                <a:cs typeface="Phosphate Inline" panose="02000506050000020004" pitchFamily="2" charset="77"/>
              </a:rPr>
              <a:t>ris</a:t>
            </a:r>
            <a:r>
              <a:rPr lang="en-GB" sz="3200" b="1" dirty="0">
                <a:solidFill>
                  <a:schemeClr val="bg1"/>
                </a:solidFill>
                <a:latin typeface="Nexa Rust Sans Black 02" pitchFamily="2" charset="0"/>
                <a:cs typeface="Phosphate Inline" panose="02000506050000020004" pitchFamily="2" charset="77"/>
              </a:rPr>
              <a:t> an </a:t>
            </a:r>
            <a:r>
              <a:rPr lang="en-GB" sz="3200" b="1" dirty="0" err="1">
                <a:solidFill>
                  <a:schemeClr val="bg1"/>
                </a:solidFill>
                <a:latin typeface="Nexa Rust Sans Black 02" pitchFamily="2" charset="0"/>
                <a:cs typeface="Phosphate Inline" panose="02000506050000020004" pitchFamily="2" charset="77"/>
              </a:rPr>
              <a:t>dùthaich</a:t>
            </a:r>
            <a:r>
              <a:rPr lang="en-GB" sz="3200" b="1" dirty="0">
                <a:solidFill>
                  <a:schemeClr val="bg1"/>
                </a:solidFill>
                <a:latin typeface="Nexa Rust Sans Black 02" pitchFamily="2" charset="0"/>
                <a:cs typeface="Phosphate Inline" panose="02000506050000020004" pitchFamily="2" charset="77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Nexa Rust Sans Black 02" pitchFamily="2" charset="0"/>
                <a:cs typeface="Phosphate Inline" panose="02000506050000020004" pitchFamily="2" charset="77"/>
              </a:rPr>
              <a:t>bho</a:t>
            </a:r>
            <a:r>
              <a:rPr lang="en-GB" sz="3200" b="1" dirty="0">
                <a:solidFill>
                  <a:schemeClr val="bg1"/>
                </a:solidFill>
                <a:latin typeface="Nexa Rust Sans Black 02" pitchFamily="2" charset="0"/>
                <a:cs typeface="Phosphate Inline" panose="02000506050000020004" pitchFamily="2" charset="77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Nexa Rust Sans Black 02" pitchFamily="2" charset="0"/>
                <a:cs typeface="Phosphate Inline" panose="02000506050000020004" pitchFamily="2" charset="77"/>
              </a:rPr>
              <a:t>Shràid</a:t>
            </a:r>
            <a:r>
              <a:rPr lang="en-GB" sz="3200" b="1" dirty="0">
                <a:solidFill>
                  <a:schemeClr val="bg1"/>
                </a:solidFill>
                <a:latin typeface="Nexa Rust Sans Black 02" pitchFamily="2" charset="0"/>
                <a:cs typeface="Phosphate Inline" panose="02000506050000020004" pitchFamily="2" charset="77"/>
              </a:rPr>
              <a:t> Downing</a:t>
            </a:r>
          </a:p>
          <a:p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A265CF-2350-844E-984D-57003E991110}"/>
              </a:ext>
            </a:extLst>
          </p:cNvPr>
          <p:cNvSpPr txBox="1"/>
          <p:nvPr/>
        </p:nvSpPr>
        <p:spPr>
          <a:xfrm>
            <a:off x="587025" y="2391054"/>
            <a:ext cx="6613816" cy="3785652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BeeZee" panose="02000000000000000000" pitchFamily="2" charset="77"/>
              </a:rPr>
              <a:t>A’ </a:t>
            </a:r>
            <a:r>
              <a:rPr lang="en-GB" sz="2000" dirty="0" err="1">
                <a:latin typeface="ABeeZee" panose="02000000000000000000" pitchFamily="2" charset="77"/>
              </a:rPr>
              <a:t>bruidhinn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bho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Shràid</a:t>
            </a:r>
            <a:r>
              <a:rPr lang="en-GB" sz="2000" dirty="0">
                <a:latin typeface="ABeeZee" panose="02000000000000000000" pitchFamily="2" charset="77"/>
              </a:rPr>
              <a:t> Downing </a:t>
            </a:r>
            <a:r>
              <a:rPr lang="en-GB" sz="2000" dirty="0" err="1">
                <a:latin typeface="ABeeZee" panose="02000000000000000000" pitchFamily="2" charset="77"/>
              </a:rPr>
              <a:t>aig</a:t>
            </a:r>
            <a:r>
              <a:rPr lang="en-GB" sz="2000" dirty="0">
                <a:latin typeface="ABeeZee" panose="02000000000000000000" pitchFamily="2" charset="77"/>
              </a:rPr>
              <a:t> 3f, 8 </a:t>
            </a:r>
            <a:r>
              <a:rPr lang="en-GB" sz="2000" dirty="0" err="1">
                <a:latin typeface="ABeeZee" panose="02000000000000000000" pitchFamily="2" charset="77"/>
              </a:rPr>
              <a:t>Cèitean</a:t>
            </a:r>
            <a:r>
              <a:rPr lang="en-GB" sz="2000" dirty="0">
                <a:latin typeface="ABeeZee" panose="02000000000000000000" pitchFamily="2" charset="77"/>
              </a:rPr>
              <a:t> 1945, </a:t>
            </a:r>
            <a:r>
              <a:rPr lang="en-GB" sz="2000" dirty="0" err="1">
                <a:latin typeface="ABeeZee" panose="02000000000000000000" pitchFamily="2" charset="77"/>
              </a:rPr>
              <a:t>dh’inns</a:t>
            </a:r>
            <a:r>
              <a:rPr lang="en-GB" sz="2000" dirty="0">
                <a:latin typeface="ABeeZee" panose="02000000000000000000" pitchFamily="2" charset="77"/>
              </a:rPr>
              <a:t> Winston Churchill gun </a:t>
            </a:r>
            <a:r>
              <a:rPr lang="en-GB" sz="2000" dirty="0" err="1">
                <a:latin typeface="ABeeZee" panose="02000000000000000000" pitchFamily="2" charset="77"/>
              </a:rPr>
              <a:t>robh</a:t>
            </a:r>
            <a:r>
              <a:rPr lang="en-GB" sz="2000" dirty="0">
                <a:latin typeface="ABeeZee" panose="02000000000000000000" pitchFamily="2" charset="77"/>
              </a:rPr>
              <a:t> an </a:t>
            </a:r>
            <a:r>
              <a:rPr lang="en-GB" sz="2000" dirty="0" err="1">
                <a:latin typeface="ABeeZee" panose="02000000000000000000" pitchFamily="2" charset="77"/>
              </a:rPr>
              <a:t>Cogadh</a:t>
            </a:r>
            <a:r>
              <a:rPr lang="en-GB" sz="2000" dirty="0">
                <a:latin typeface="ABeeZee" panose="02000000000000000000" pitchFamily="2" charset="77"/>
              </a:rPr>
              <a:t> san </a:t>
            </a:r>
            <a:r>
              <a:rPr lang="en-GB" sz="2000" dirty="0" err="1">
                <a:latin typeface="ABeeZee" panose="02000000000000000000" pitchFamily="2" charset="77"/>
              </a:rPr>
              <a:t>Roinn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Eòrpa</a:t>
            </a:r>
            <a:r>
              <a:rPr lang="en-GB" sz="2000" dirty="0">
                <a:latin typeface="ABeeZee" panose="02000000000000000000" pitchFamily="2" charset="77"/>
              </a:rPr>
              <a:t> air </a:t>
            </a:r>
            <a:r>
              <a:rPr lang="en-GB" sz="2000" dirty="0" err="1">
                <a:latin typeface="ABeeZee" panose="02000000000000000000" pitchFamily="2" charset="77"/>
              </a:rPr>
              <a:t>crìochnachadh</a:t>
            </a:r>
            <a:r>
              <a:rPr lang="en-GB" sz="2000" dirty="0">
                <a:latin typeface="ABeeZee" panose="02000000000000000000" pitchFamily="2" charset="77"/>
              </a:rPr>
              <a:t>. </a:t>
            </a:r>
            <a:r>
              <a:rPr lang="en-GB" sz="2000" dirty="0" err="1">
                <a:latin typeface="ABeeZee" panose="02000000000000000000" pitchFamily="2" charset="77"/>
              </a:rPr>
              <a:t>Thuirt</a:t>
            </a:r>
            <a:r>
              <a:rPr lang="en-GB" sz="2000" dirty="0">
                <a:latin typeface="ABeeZee" panose="02000000000000000000" pitchFamily="2" charset="77"/>
              </a:rPr>
              <a:t> e, “</a:t>
            </a:r>
            <a:r>
              <a:rPr lang="en-GB" sz="2000" dirty="0" err="1">
                <a:latin typeface="ABeeZee" panose="02000000000000000000" pitchFamily="2" charset="77"/>
              </a:rPr>
              <a:t>Madainn</a:t>
            </a:r>
            <a:r>
              <a:rPr lang="en-GB" sz="2000" dirty="0">
                <a:latin typeface="ABeeZee" panose="02000000000000000000" pitchFamily="2" charset="77"/>
              </a:rPr>
              <a:t> an-</a:t>
            </a:r>
            <a:r>
              <a:rPr lang="en-GB" sz="2000" dirty="0" err="1">
                <a:latin typeface="ABeeZee" panose="02000000000000000000" pitchFamily="2" charset="77"/>
              </a:rPr>
              <a:t>dè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aig</a:t>
            </a:r>
            <a:r>
              <a:rPr lang="en-GB" sz="2000" dirty="0">
                <a:latin typeface="ABeeZee" panose="02000000000000000000" pitchFamily="2" charset="77"/>
              </a:rPr>
              <a:t> 2.41m, </a:t>
            </a:r>
            <a:r>
              <a:rPr lang="en-GB" sz="2000" dirty="0" err="1">
                <a:latin typeface="ABeeZee" panose="02000000000000000000" pitchFamily="2" charset="77"/>
              </a:rPr>
              <a:t>aig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prìomh-ionad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Seanailear</a:t>
            </a:r>
            <a:r>
              <a:rPr lang="en-GB" sz="2000" dirty="0">
                <a:latin typeface="ABeeZee" panose="02000000000000000000" pitchFamily="2" charset="77"/>
              </a:rPr>
              <a:t> Eisenhower, </a:t>
            </a:r>
            <a:r>
              <a:rPr lang="en-GB" sz="2000" dirty="0" err="1">
                <a:latin typeface="ABeeZee" panose="02000000000000000000" pitchFamily="2" charset="77"/>
              </a:rPr>
              <a:t>shoidhnig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Seanailear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Jodl</a:t>
            </a:r>
            <a:r>
              <a:rPr lang="en-GB" sz="2000" dirty="0">
                <a:latin typeface="ABeeZee" panose="02000000000000000000" pitchFamily="2" charset="77"/>
              </a:rPr>
              <a:t>, </a:t>
            </a:r>
            <a:r>
              <a:rPr lang="en-GB" sz="2000" dirty="0" err="1">
                <a:latin typeface="ABeeZee" panose="02000000000000000000" pitchFamily="2" charset="77"/>
              </a:rPr>
              <a:t>riochdaire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Àrd-Chomannd</a:t>
            </a:r>
            <a:r>
              <a:rPr lang="en-GB" sz="2000" dirty="0">
                <a:latin typeface="ABeeZee" panose="02000000000000000000" pitchFamily="2" charset="77"/>
              </a:rPr>
              <a:t> na </a:t>
            </a:r>
            <a:r>
              <a:rPr lang="en-GB" sz="2000" dirty="0" err="1">
                <a:latin typeface="ABeeZee" panose="02000000000000000000" pitchFamily="2" charset="77"/>
              </a:rPr>
              <a:t>Gearmailt</a:t>
            </a:r>
            <a:r>
              <a:rPr lang="en-GB" sz="2000" dirty="0">
                <a:latin typeface="ABeeZee" panose="02000000000000000000" pitchFamily="2" charset="77"/>
              </a:rPr>
              <a:t>, </a:t>
            </a:r>
            <a:r>
              <a:rPr lang="en-GB" sz="2000" dirty="0" err="1">
                <a:latin typeface="ABeeZee" panose="02000000000000000000" pitchFamily="2" charset="77"/>
              </a:rPr>
              <a:t>agus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Sàr</a:t>
            </a:r>
            <a:r>
              <a:rPr lang="en-GB" sz="2000" dirty="0">
                <a:latin typeface="ABeeZee" panose="02000000000000000000" pitchFamily="2" charset="77"/>
              </a:rPr>
              <a:t> Admiral Doenitz, </a:t>
            </a:r>
            <a:r>
              <a:rPr lang="en-GB" sz="2000" dirty="0" err="1">
                <a:latin typeface="ABeeZee" panose="02000000000000000000" pitchFamily="2" charset="77"/>
              </a:rPr>
              <a:t>ceannard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ainmichte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Stàit</a:t>
            </a:r>
            <a:r>
              <a:rPr lang="en-GB" sz="2000" dirty="0">
                <a:latin typeface="ABeeZee" panose="02000000000000000000" pitchFamily="2" charset="77"/>
              </a:rPr>
              <a:t> na </a:t>
            </a:r>
            <a:r>
              <a:rPr lang="en-GB" sz="2000" dirty="0" err="1">
                <a:latin typeface="ABeeZee" panose="02000000000000000000" pitchFamily="2" charset="77"/>
              </a:rPr>
              <a:t>Gearmailt</a:t>
            </a:r>
            <a:r>
              <a:rPr lang="en-GB" sz="2000" dirty="0">
                <a:latin typeface="ABeeZee" panose="02000000000000000000" pitchFamily="2" charset="77"/>
              </a:rPr>
              <a:t>, an </a:t>
            </a:r>
            <a:r>
              <a:rPr lang="en-GB" sz="2000" dirty="0" err="1">
                <a:latin typeface="ABeeZee" panose="02000000000000000000" pitchFamily="2" charset="77"/>
              </a:rPr>
              <a:t>achd</a:t>
            </a:r>
            <a:r>
              <a:rPr lang="en-GB" sz="2000" dirty="0">
                <a:latin typeface="ABeeZee" panose="02000000000000000000" pitchFamily="2" charset="77"/>
              </a:rPr>
              <a:t> a’ </a:t>
            </a:r>
            <a:r>
              <a:rPr lang="en-GB" sz="2000" dirty="0" err="1">
                <a:latin typeface="ABeeZee" panose="02000000000000000000" pitchFamily="2" charset="77"/>
              </a:rPr>
              <a:t>dèanamh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gèilleadh</a:t>
            </a:r>
            <a:r>
              <a:rPr lang="en-GB" sz="2000" dirty="0">
                <a:latin typeface="ABeeZee" panose="02000000000000000000" pitchFamily="2" charset="77"/>
              </a:rPr>
              <a:t> gun </a:t>
            </a:r>
            <a:r>
              <a:rPr lang="en-GB" sz="2000" dirty="0" err="1">
                <a:latin typeface="ABeeZee" panose="02000000000000000000" pitchFamily="2" charset="77"/>
              </a:rPr>
              <a:t>chumhaichean</a:t>
            </a:r>
            <a:r>
              <a:rPr lang="en-GB" sz="2000" dirty="0">
                <a:latin typeface="ABeeZee" panose="02000000000000000000" pitchFamily="2" charset="77"/>
              </a:rPr>
              <a:t> air na </a:t>
            </a:r>
            <a:r>
              <a:rPr lang="en-GB" sz="2000" dirty="0" err="1">
                <a:latin typeface="ABeeZee" panose="02000000000000000000" pitchFamily="2" charset="77"/>
              </a:rPr>
              <a:t>feachdan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Gearmailteach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gu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lèir</a:t>
            </a:r>
            <a:r>
              <a:rPr lang="en-GB" sz="2000" dirty="0">
                <a:latin typeface="ABeeZee" panose="02000000000000000000" pitchFamily="2" charset="77"/>
              </a:rPr>
              <a:t> air </a:t>
            </a:r>
            <a:r>
              <a:rPr lang="en-GB" sz="2000" dirty="0" err="1">
                <a:latin typeface="ABeeZee" panose="02000000000000000000" pitchFamily="2" charset="77"/>
              </a:rPr>
              <a:t>tìr</a:t>
            </a:r>
            <a:r>
              <a:rPr lang="en-GB" sz="2000" dirty="0">
                <a:latin typeface="ABeeZee" panose="02000000000000000000" pitchFamily="2" charset="77"/>
              </a:rPr>
              <a:t>, </a:t>
            </a:r>
            <a:r>
              <a:rPr lang="en-GB" sz="2000" dirty="0" err="1">
                <a:latin typeface="ABeeZee" panose="02000000000000000000" pitchFamily="2" charset="77"/>
              </a:rPr>
              <a:t>aig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muir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agus</a:t>
            </a:r>
            <a:r>
              <a:rPr lang="en-GB" sz="2000" dirty="0">
                <a:latin typeface="ABeeZee" panose="02000000000000000000" pitchFamily="2" charset="77"/>
              </a:rPr>
              <a:t> san </a:t>
            </a:r>
            <a:r>
              <a:rPr lang="en-GB" sz="2000" dirty="0" err="1">
                <a:latin typeface="ABeeZee" panose="02000000000000000000" pitchFamily="2" charset="77"/>
              </a:rPr>
              <a:t>adhar</a:t>
            </a:r>
            <a:r>
              <a:rPr lang="en-GB" sz="2000" dirty="0">
                <a:latin typeface="ABeeZee" panose="02000000000000000000" pitchFamily="2" charset="77"/>
              </a:rPr>
              <a:t> san </a:t>
            </a:r>
            <a:r>
              <a:rPr lang="en-GB" sz="2000" dirty="0" err="1">
                <a:latin typeface="ABeeZee" panose="02000000000000000000" pitchFamily="2" charset="77"/>
              </a:rPr>
              <a:t>Roinn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Eòrpa</a:t>
            </a:r>
            <a:r>
              <a:rPr lang="en-GB" sz="2000" dirty="0">
                <a:latin typeface="ABeeZee" panose="02000000000000000000" pitchFamily="2" charset="77"/>
              </a:rPr>
              <a:t>, </a:t>
            </a:r>
            <a:r>
              <a:rPr lang="en-GB" sz="2000" dirty="0" err="1">
                <a:latin typeface="ABeeZee" panose="02000000000000000000" pitchFamily="2" charset="77"/>
              </a:rPr>
              <a:t>gu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Feachdan</a:t>
            </a:r>
            <a:r>
              <a:rPr lang="en-GB" sz="2000" dirty="0">
                <a:latin typeface="ABeeZee" panose="02000000000000000000" pitchFamily="2" charset="77"/>
              </a:rPr>
              <a:t> nan </a:t>
            </a:r>
            <a:r>
              <a:rPr lang="en-GB" sz="2000" dirty="0" err="1">
                <a:latin typeface="ABeeZee" panose="02000000000000000000" pitchFamily="2" charset="77"/>
              </a:rPr>
              <a:t>Caidreabhach</a:t>
            </a:r>
            <a:r>
              <a:rPr lang="en-GB" sz="2000" dirty="0">
                <a:latin typeface="ABeeZee" panose="02000000000000000000" pitchFamily="2" charset="77"/>
              </a:rPr>
              <a:t>, </a:t>
            </a:r>
            <a:r>
              <a:rPr lang="en-GB" sz="2000" dirty="0" err="1">
                <a:latin typeface="ABeeZee" panose="02000000000000000000" pitchFamily="2" charset="77"/>
              </a:rPr>
              <a:t>agus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aig</a:t>
            </a:r>
            <a:r>
              <a:rPr lang="en-GB" sz="2000" dirty="0">
                <a:latin typeface="ABeeZee" panose="02000000000000000000" pitchFamily="2" charset="77"/>
              </a:rPr>
              <a:t> an </a:t>
            </a:r>
            <a:r>
              <a:rPr lang="en-GB" sz="2000" dirty="0" err="1">
                <a:latin typeface="ABeeZee" panose="02000000000000000000" pitchFamily="2" charset="77"/>
              </a:rPr>
              <a:t>aon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àm</a:t>
            </a:r>
            <a:r>
              <a:rPr lang="en-GB" sz="2000" dirty="0">
                <a:latin typeface="ABeeZee" panose="02000000000000000000" pitchFamily="2" charset="77"/>
              </a:rPr>
              <a:t> do </a:t>
            </a:r>
            <a:r>
              <a:rPr lang="en-GB" sz="2000" dirty="0" err="1">
                <a:latin typeface="ABeeZee" panose="02000000000000000000" pitchFamily="2" charset="77"/>
              </a:rPr>
              <a:t>Àrd-Chomannd</a:t>
            </a:r>
            <a:r>
              <a:rPr lang="en-GB" sz="2000" dirty="0">
                <a:latin typeface="ABeeZee" panose="02000000000000000000" pitchFamily="2" charset="77"/>
              </a:rPr>
              <a:t> nan </a:t>
            </a:r>
            <a:r>
              <a:rPr lang="en-GB" sz="2000" dirty="0" err="1">
                <a:latin typeface="ABeeZee" panose="02000000000000000000" pitchFamily="2" charset="77"/>
              </a:rPr>
              <a:t>Sobhieteach</a:t>
            </a:r>
            <a:r>
              <a:rPr lang="en-GB" sz="2000" dirty="0">
                <a:latin typeface="ABeeZee" panose="02000000000000000000" pitchFamily="2" charset="77"/>
              </a:rPr>
              <a:t>.</a:t>
            </a:r>
            <a:r>
              <a:rPr lang="en-GB" sz="2000" dirty="0">
                <a:effectLst/>
                <a:latin typeface="ABeeZee" panose="02000000000000000000" pitchFamily="2" charset="77"/>
              </a:rPr>
              <a:t> </a:t>
            </a:r>
            <a:endParaRPr lang="en-GB" sz="2000" dirty="0">
              <a:solidFill>
                <a:srgbClr val="FF0000"/>
              </a:solidFill>
              <a:latin typeface="ABeeZee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369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2A265CF-2350-844E-984D-57003E991110}"/>
              </a:ext>
            </a:extLst>
          </p:cNvPr>
          <p:cNvSpPr txBox="1"/>
          <p:nvPr/>
        </p:nvSpPr>
        <p:spPr>
          <a:xfrm>
            <a:off x="636859" y="1267236"/>
            <a:ext cx="5800517" cy="40934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ABeeZee" panose="02000000000000000000" pitchFamily="2" charset="77"/>
              </a:rPr>
              <a:t>Sguiridh</a:t>
            </a:r>
            <a:r>
              <a:rPr lang="en-GB" sz="2000" dirty="0">
                <a:latin typeface="ABeeZee" panose="02000000000000000000" pitchFamily="2" charset="77"/>
              </a:rPr>
              <a:t> an t-</a:t>
            </a:r>
            <a:r>
              <a:rPr lang="en-GB" sz="2000" dirty="0" err="1">
                <a:latin typeface="ABeeZee" panose="02000000000000000000" pitchFamily="2" charset="77"/>
              </a:rPr>
              <a:t>sabaid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gu</a:t>
            </a:r>
            <a:r>
              <a:rPr lang="en-GB" sz="2000" dirty="0">
                <a:latin typeface="ABeeZee" panose="02000000000000000000" pitchFamily="2" charset="77"/>
              </a:rPr>
              <a:t> h-</a:t>
            </a:r>
            <a:r>
              <a:rPr lang="en-GB" sz="2000" dirty="0" err="1">
                <a:latin typeface="ABeeZee" panose="02000000000000000000" pitchFamily="2" charset="77"/>
              </a:rPr>
              <a:t>oifigeil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aig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mionaid</a:t>
            </a:r>
            <a:r>
              <a:rPr lang="en-GB" sz="2000" dirty="0">
                <a:latin typeface="ABeeZee" panose="02000000000000000000" pitchFamily="2" charset="77"/>
              </a:rPr>
              <a:t> an </a:t>
            </a:r>
            <a:r>
              <a:rPr lang="en-GB" sz="2000" dirty="0" err="1">
                <a:latin typeface="ABeeZee" panose="02000000000000000000" pitchFamily="2" charset="77"/>
              </a:rPr>
              <a:t>dèidh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meadhan-oidhche</a:t>
            </a:r>
            <a:r>
              <a:rPr lang="en-GB" sz="2000" dirty="0">
                <a:latin typeface="ABeeZee" panose="02000000000000000000" pitchFamily="2" charset="77"/>
              </a:rPr>
              <a:t> a-</a:t>
            </a:r>
            <a:r>
              <a:rPr lang="en-GB" sz="2000" dirty="0" err="1">
                <a:latin typeface="ABeeZee" panose="02000000000000000000" pitchFamily="2" charset="77"/>
              </a:rPr>
              <a:t>nochd</a:t>
            </a:r>
            <a:r>
              <a:rPr lang="en-GB" sz="2000" dirty="0">
                <a:latin typeface="ABeeZee" panose="02000000000000000000" pitchFamily="2" charset="77"/>
              </a:rPr>
              <a:t> (</a:t>
            </a:r>
            <a:r>
              <a:rPr lang="en-GB" sz="2000" dirty="0" err="1">
                <a:latin typeface="ABeeZee" panose="02000000000000000000" pitchFamily="2" charset="77"/>
              </a:rPr>
              <a:t>Dimàirt</a:t>
            </a:r>
            <a:r>
              <a:rPr lang="en-GB" sz="2000" dirty="0">
                <a:latin typeface="ABeeZee" panose="02000000000000000000" pitchFamily="2" charset="77"/>
              </a:rPr>
              <a:t>, 8 </a:t>
            </a:r>
            <a:r>
              <a:rPr lang="en-GB" sz="2000" dirty="0" err="1">
                <a:latin typeface="ABeeZee" panose="02000000000000000000" pitchFamily="2" charset="77"/>
              </a:rPr>
              <a:t>Cèitean</a:t>
            </a:r>
            <a:r>
              <a:rPr lang="en-GB" sz="2000" dirty="0">
                <a:latin typeface="ABeeZee" panose="02000000000000000000" pitchFamily="2" charset="77"/>
              </a:rPr>
              <a:t>), ach </a:t>
            </a:r>
            <a:r>
              <a:rPr lang="en-GB" sz="2000" dirty="0" err="1">
                <a:latin typeface="ABeeZee" panose="02000000000000000000" pitchFamily="2" charset="77"/>
              </a:rPr>
              <a:t>gus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beatha</a:t>
            </a:r>
            <a:r>
              <a:rPr lang="en-GB" sz="2000" dirty="0">
                <a:latin typeface="ABeeZee" panose="02000000000000000000" pitchFamily="2" charset="77"/>
              </a:rPr>
              <a:t> a </a:t>
            </a:r>
            <a:r>
              <a:rPr lang="en-GB" sz="2000" dirty="0" err="1">
                <a:latin typeface="ABeeZee" panose="02000000000000000000" pitchFamily="2" charset="77"/>
              </a:rPr>
              <a:t>shàbhaladh</a:t>
            </a:r>
            <a:r>
              <a:rPr lang="en-GB" sz="2000" dirty="0">
                <a:latin typeface="ABeeZee" panose="02000000000000000000" pitchFamily="2" charset="77"/>
              </a:rPr>
              <a:t>, </a:t>
            </a:r>
            <a:r>
              <a:rPr lang="en-GB" sz="2000" dirty="0" err="1">
                <a:latin typeface="ABeeZee" panose="02000000000000000000" pitchFamily="2" charset="77"/>
              </a:rPr>
              <a:t>thòisich</a:t>
            </a:r>
            <a:r>
              <a:rPr lang="en-GB" sz="2000" dirty="0">
                <a:latin typeface="ABeeZee" panose="02000000000000000000" pitchFamily="2" charset="77"/>
              </a:rPr>
              <a:t> am </a:t>
            </a:r>
            <a:r>
              <a:rPr lang="en-GB" sz="2000" dirty="0" err="1">
                <a:latin typeface="ABeeZee" panose="02000000000000000000" pitchFamily="2" charset="77"/>
              </a:rPr>
              <a:t>fois-losgaidh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ga</a:t>
            </a:r>
            <a:r>
              <a:rPr lang="en-GB" sz="2000" dirty="0">
                <a:latin typeface="ABeeZee" panose="02000000000000000000" pitchFamily="2" charset="77"/>
              </a:rPr>
              <a:t> h-</a:t>
            </a:r>
            <a:r>
              <a:rPr lang="en-GB" sz="2000" dirty="0" err="1">
                <a:latin typeface="ABeeZee" panose="02000000000000000000" pitchFamily="2" charset="77"/>
              </a:rPr>
              <a:t>èigheach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br>
              <a:rPr lang="en-GB" sz="2000" dirty="0">
                <a:latin typeface="ABeeZee" panose="02000000000000000000" pitchFamily="2" charset="77"/>
              </a:rPr>
            </a:br>
            <a:r>
              <a:rPr lang="en-GB" sz="2000" dirty="0">
                <a:latin typeface="ABeeZee" panose="02000000000000000000" pitchFamily="2" charset="77"/>
              </a:rPr>
              <a:t>an-</a:t>
            </a:r>
            <a:r>
              <a:rPr lang="en-GB" sz="2000" dirty="0" err="1">
                <a:latin typeface="ABeeZee" panose="02000000000000000000" pitchFamily="2" charset="77"/>
              </a:rPr>
              <a:t>dè</a:t>
            </a:r>
            <a:r>
              <a:rPr lang="en-GB" sz="2000" dirty="0">
                <a:latin typeface="ABeeZee" panose="02000000000000000000" pitchFamily="2" charset="77"/>
              </a:rPr>
              <a:t> air </a:t>
            </a:r>
            <a:r>
              <a:rPr lang="en-GB" sz="2000" dirty="0" err="1">
                <a:latin typeface="ABeeZee" panose="02000000000000000000" pitchFamily="2" charset="77"/>
              </a:rPr>
              <a:t>feadh</a:t>
            </a:r>
            <a:r>
              <a:rPr lang="en-GB" sz="2000" dirty="0">
                <a:latin typeface="ABeeZee" panose="02000000000000000000" pitchFamily="2" charset="77"/>
              </a:rPr>
              <a:t> nan </a:t>
            </a:r>
            <a:r>
              <a:rPr lang="en-GB" sz="2000" dirty="0" err="1">
                <a:latin typeface="ABeeZee" panose="02000000000000000000" pitchFamily="2" charset="77"/>
              </a:rPr>
              <a:t>aghaidhean</a:t>
            </a:r>
            <a:r>
              <a:rPr lang="en-GB" sz="2000" dirty="0">
                <a:latin typeface="ABeeZee" panose="02000000000000000000" pitchFamily="2" charset="77"/>
              </a:rPr>
              <a:t>.</a:t>
            </a:r>
          </a:p>
          <a:p>
            <a:endParaRPr lang="en-GB" sz="2000" dirty="0">
              <a:latin typeface="ABeeZee" panose="02000000000000000000" pitchFamily="2" charset="77"/>
            </a:endParaRPr>
          </a:p>
          <a:p>
            <a:r>
              <a:rPr lang="en-GB" sz="2000" dirty="0">
                <a:latin typeface="ABeeZee" panose="02000000000000000000" pitchFamily="2" charset="77"/>
              </a:rPr>
              <a:t>Le sin, </a:t>
            </a:r>
            <a:r>
              <a:rPr lang="en-GB" sz="2000" dirty="0" err="1">
                <a:latin typeface="ABeeZee" panose="02000000000000000000" pitchFamily="2" charset="77"/>
              </a:rPr>
              <a:t>tha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crìoch</a:t>
            </a:r>
            <a:r>
              <a:rPr lang="en-GB" sz="2000" dirty="0">
                <a:latin typeface="ABeeZee" panose="02000000000000000000" pitchFamily="2" charset="77"/>
              </a:rPr>
              <a:t> air </a:t>
            </a:r>
            <a:r>
              <a:rPr lang="en-GB" sz="2000" dirty="0" err="1">
                <a:latin typeface="ABeeZee" panose="02000000000000000000" pitchFamily="2" charset="77"/>
              </a:rPr>
              <a:t>cogadh</a:t>
            </a:r>
            <a:r>
              <a:rPr lang="en-GB" sz="2000" dirty="0">
                <a:latin typeface="ABeeZee" panose="02000000000000000000" pitchFamily="2" charset="77"/>
              </a:rPr>
              <a:t> na </a:t>
            </a:r>
            <a:r>
              <a:rPr lang="en-GB" sz="2000" dirty="0" err="1">
                <a:latin typeface="ABeeZee" panose="02000000000000000000" pitchFamily="2" charset="77"/>
              </a:rPr>
              <a:t>Gearmailt</a:t>
            </a:r>
            <a:r>
              <a:rPr lang="en-GB" sz="2000" dirty="0">
                <a:latin typeface="ABeeZee" panose="02000000000000000000" pitchFamily="2" charset="77"/>
              </a:rPr>
              <a:t>. </a:t>
            </a:r>
          </a:p>
          <a:p>
            <a:endParaRPr lang="en-GB" sz="2000" dirty="0">
              <a:latin typeface="ABeeZee" panose="02000000000000000000" pitchFamily="2" charset="77"/>
            </a:endParaRPr>
          </a:p>
          <a:p>
            <a:r>
              <a:rPr lang="en-GB" sz="2000" dirty="0" err="1">
                <a:latin typeface="ABeeZee" panose="02000000000000000000" pitchFamily="2" charset="77"/>
              </a:rPr>
              <a:t>Faodaidh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sinn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gàirdeachas</a:t>
            </a:r>
            <a:r>
              <a:rPr lang="en-GB" sz="2000" dirty="0">
                <a:latin typeface="ABeeZee" panose="02000000000000000000" pitchFamily="2" charset="77"/>
              </a:rPr>
              <a:t> a </a:t>
            </a:r>
            <a:r>
              <a:rPr lang="en-GB" sz="2000" dirty="0" err="1">
                <a:latin typeface="ABeeZee" panose="02000000000000000000" pitchFamily="2" charset="77"/>
              </a:rPr>
              <a:t>dhèanamh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airson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greiseag</a:t>
            </a:r>
            <a:r>
              <a:rPr lang="en-GB" sz="2000" dirty="0">
                <a:latin typeface="ABeeZee" panose="02000000000000000000" pitchFamily="2" charset="77"/>
              </a:rPr>
              <a:t>. ’S e an-</a:t>
            </a:r>
            <a:r>
              <a:rPr lang="en-GB" sz="2000" dirty="0" err="1">
                <a:latin typeface="ABeeZee" panose="02000000000000000000" pitchFamily="2" charset="77"/>
              </a:rPr>
              <a:t>diugh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Latha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Buaidh</a:t>
            </a:r>
            <a:r>
              <a:rPr lang="en-GB" sz="2000" dirty="0">
                <a:latin typeface="ABeeZee" panose="02000000000000000000" pitchFamily="2" charset="77"/>
              </a:rPr>
              <a:t> san </a:t>
            </a:r>
            <a:r>
              <a:rPr lang="en-GB" sz="2000" dirty="0" err="1">
                <a:latin typeface="ABeeZee" panose="02000000000000000000" pitchFamily="2" charset="77"/>
              </a:rPr>
              <a:t>Roinn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Eòrpa</a:t>
            </a:r>
            <a:r>
              <a:rPr lang="en-GB" sz="2000" dirty="0">
                <a:latin typeface="ABeeZee" panose="02000000000000000000" pitchFamily="2" charset="77"/>
              </a:rPr>
              <a:t> ach na </a:t>
            </a:r>
            <a:r>
              <a:rPr lang="en-GB" sz="2000" dirty="0" err="1">
                <a:latin typeface="ABeeZee" panose="02000000000000000000" pitchFamily="2" charset="77"/>
              </a:rPr>
              <a:t>dìochuimhnicheamaid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airson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tiotan</a:t>
            </a:r>
            <a:r>
              <a:rPr lang="en-GB" sz="2000" dirty="0">
                <a:latin typeface="ABeeZee" panose="02000000000000000000" pitchFamily="2" charset="77"/>
              </a:rPr>
              <a:t> an t-</a:t>
            </a:r>
            <a:r>
              <a:rPr lang="en-GB" sz="2000" dirty="0" err="1">
                <a:latin typeface="ABeeZee" panose="02000000000000000000" pitchFamily="2" charset="77"/>
              </a:rPr>
              <a:t>saothair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agus</a:t>
            </a:r>
            <a:r>
              <a:rPr lang="en-GB" sz="2000" dirty="0">
                <a:latin typeface="ABeeZee" panose="02000000000000000000" pitchFamily="2" charset="77"/>
              </a:rPr>
              <a:t> an </a:t>
            </a:r>
            <a:r>
              <a:rPr lang="en-GB" sz="2000" dirty="0" err="1">
                <a:latin typeface="ABeeZee" panose="02000000000000000000" pitchFamily="2" charset="77"/>
              </a:rPr>
              <a:t>spàirn</a:t>
            </a:r>
            <a:r>
              <a:rPr lang="en-GB" sz="2000" dirty="0">
                <a:latin typeface="ABeeZee" panose="02000000000000000000" pitchFamily="2" charset="77"/>
              </a:rPr>
              <a:t> a </a:t>
            </a:r>
            <a:r>
              <a:rPr lang="en-GB" sz="2000" dirty="0" err="1">
                <a:latin typeface="ABeeZee" panose="02000000000000000000" pitchFamily="2" charset="77"/>
              </a:rPr>
              <a:t>tha</a:t>
            </a:r>
            <a:r>
              <a:rPr lang="en-GB" sz="2000" dirty="0">
                <a:latin typeface="ABeeZee" panose="02000000000000000000" pitchFamily="2" charset="77"/>
              </a:rPr>
              <a:t> air </a:t>
            </a:r>
            <a:r>
              <a:rPr lang="en-GB" sz="2000" dirty="0" err="1">
                <a:latin typeface="ABeeZee" panose="02000000000000000000" pitchFamily="2" charset="77"/>
              </a:rPr>
              <a:t>thoiseach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oirnn</a:t>
            </a:r>
            <a:r>
              <a:rPr lang="en-GB" sz="2000" dirty="0">
                <a:latin typeface="ABeeZee" panose="02000000000000000000" pitchFamily="2" charset="77"/>
              </a:rPr>
              <a:t>.”</a:t>
            </a:r>
          </a:p>
        </p:txBody>
      </p:sp>
      <p:pic>
        <p:nvPicPr>
          <p:cNvPr id="11266" name="Picture 2" descr="Victory in Europe Day - Wikipedia">
            <a:extLst>
              <a:ext uri="{FF2B5EF4-FFF2-40B4-BE49-F238E27FC236}">
                <a16:creationId xmlns:a16="http://schemas.microsoft.com/office/drawing/2014/main" id="{CA35DFFF-6FCF-7C4F-8CB4-BE4270EEA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7079" y="1331243"/>
            <a:ext cx="4301873" cy="4029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3655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335C1D0-379D-294A-BEE4-29B9A9A76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008" y="1353981"/>
            <a:ext cx="5314543" cy="2075019"/>
          </a:xfrm>
          <a:solidFill>
            <a:schemeClr val="tx1">
              <a:alpha val="74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Aig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9f, 8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Cèitean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1945,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bhruidhinn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Rìgh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Deòrsa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VI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ris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an t-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sluagh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aige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le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craoladh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rèidio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bho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Lùchairt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Bhuckingham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, a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bha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air a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milleadh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le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bomaichean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.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Audio den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chiad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pharagraf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gu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h-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ìosal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: </a:t>
            </a:r>
            <a:r>
              <a:rPr lang="en-GB" sz="1800" u="sng" dirty="0">
                <a:solidFill>
                  <a:srgbClr val="FF0000"/>
                </a:solidFill>
                <a:latin typeface="ABeeZee" panose="02000000000000000000" pitchFamily="2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https://www.bbc.co.uk/sounds/play/p0208hgh</a:t>
            </a:r>
            <a:endParaRPr lang="en-GB" sz="2000" dirty="0">
              <a:solidFill>
                <a:srgbClr val="FF0000"/>
              </a:solidFill>
              <a:latin typeface="ABeeZee" panose="02000000000000000000" pitchFamily="2" charset="77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A1E88B-953D-2244-8639-828279769B38}"/>
              </a:ext>
            </a:extLst>
          </p:cNvPr>
          <p:cNvPicPr/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50141" y="-2008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19DDCD-F2DD-6545-9FAD-1A96BF684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790" y="0"/>
            <a:ext cx="7477193" cy="1807001"/>
          </a:xfrm>
          <a:effectLst>
            <a:glow rad="63500">
              <a:schemeClr val="tx1"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en-GB" sz="3200" b="1" dirty="0" err="1">
                <a:solidFill>
                  <a:schemeClr val="tx2">
                    <a:lumMod val="25000"/>
                  </a:schemeClr>
                </a:solidFill>
                <a:effectLst>
                  <a:glow rad="127000">
                    <a:schemeClr val="tx1">
                      <a:alpha val="57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Rìgh</a:t>
            </a:r>
            <a:r>
              <a:rPr lang="en-GB" sz="3200" b="1" dirty="0">
                <a:solidFill>
                  <a:schemeClr val="tx2">
                    <a:lumMod val="25000"/>
                  </a:schemeClr>
                </a:solidFill>
                <a:effectLst>
                  <a:glow rad="127000">
                    <a:schemeClr val="tx1">
                      <a:alpha val="57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 </a:t>
            </a:r>
            <a:r>
              <a:rPr lang="en-GB" sz="3200" b="1" dirty="0" err="1">
                <a:solidFill>
                  <a:schemeClr val="tx2">
                    <a:lumMod val="25000"/>
                  </a:schemeClr>
                </a:solidFill>
                <a:effectLst>
                  <a:glow rad="127000">
                    <a:schemeClr val="tx1">
                      <a:alpha val="57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Deòrsa</a:t>
            </a:r>
            <a:r>
              <a:rPr lang="en-GB" sz="3200" b="1" dirty="0">
                <a:solidFill>
                  <a:schemeClr val="tx2">
                    <a:lumMod val="25000"/>
                  </a:schemeClr>
                </a:solidFill>
                <a:effectLst>
                  <a:glow rad="127000">
                    <a:schemeClr val="tx1">
                      <a:alpha val="57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 VI a’ </a:t>
            </a:r>
            <a:r>
              <a:rPr lang="en-GB" sz="3200" b="1" dirty="0" err="1">
                <a:solidFill>
                  <a:schemeClr val="tx2">
                    <a:lumMod val="25000"/>
                  </a:schemeClr>
                </a:solidFill>
                <a:effectLst>
                  <a:glow rad="127000">
                    <a:schemeClr val="tx1">
                      <a:alpha val="57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bruidn</a:t>
            </a:r>
            <a:r>
              <a:rPr lang="en-GB" sz="3200" b="1" dirty="0">
                <a:solidFill>
                  <a:schemeClr val="tx2">
                    <a:lumMod val="25000"/>
                  </a:schemeClr>
                </a:solidFill>
                <a:effectLst>
                  <a:glow rad="127000">
                    <a:schemeClr val="tx1">
                      <a:alpha val="57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 </a:t>
            </a:r>
            <a:r>
              <a:rPr lang="en-GB" sz="3200" b="1" dirty="0" err="1">
                <a:solidFill>
                  <a:schemeClr val="tx2">
                    <a:lumMod val="25000"/>
                  </a:schemeClr>
                </a:solidFill>
                <a:effectLst>
                  <a:glow rad="127000">
                    <a:schemeClr val="tx1">
                      <a:alpha val="57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ris</a:t>
            </a:r>
            <a:r>
              <a:rPr lang="en-GB" sz="3200" b="1" dirty="0">
                <a:solidFill>
                  <a:schemeClr val="tx2">
                    <a:lumMod val="25000"/>
                  </a:schemeClr>
                </a:solidFill>
                <a:effectLst>
                  <a:glow rad="127000">
                    <a:schemeClr val="tx1">
                      <a:alpha val="57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 an </a:t>
            </a:r>
            <a:r>
              <a:rPr lang="en-GB" sz="3200" b="1" dirty="0" err="1">
                <a:solidFill>
                  <a:schemeClr val="tx2">
                    <a:lumMod val="25000"/>
                  </a:schemeClr>
                </a:solidFill>
                <a:effectLst>
                  <a:glow rad="127000">
                    <a:schemeClr val="tx1">
                      <a:alpha val="57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dùthaich</a:t>
            </a:r>
            <a:r>
              <a:rPr lang="en-GB" sz="3200" b="1" dirty="0">
                <a:solidFill>
                  <a:schemeClr val="tx2">
                    <a:lumMod val="25000"/>
                  </a:schemeClr>
                </a:solidFill>
                <a:effectLst>
                  <a:glow rad="127000">
                    <a:schemeClr val="tx1">
                      <a:alpha val="57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 air </a:t>
            </a:r>
            <a:r>
              <a:rPr lang="en-GB" sz="3200" b="1" dirty="0" err="1">
                <a:solidFill>
                  <a:schemeClr val="tx2">
                    <a:lumMod val="25000"/>
                  </a:schemeClr>
                </a:solidFill>
                <a:effectLst>
                  <a:glow rad="127000">
                    <a:schemeClr val="tx1">
                      <a:alpha val="57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Lathahin</a:t>
            </a:r>
            <a:r>
              <a:rPr lang="en-GB" sz="3200" b="1" dirty="0">
                <a:solidFill>
                  <a:schemeClr val="tx2">
                    <a:lumMod val="25000"/>
                  </a:schemeClr>
                </a:solidFill>
                <a:effectLst>
                  <a:glow rad="127000">
                    <a:schemeClr val="tx1">
                      <a:alpha val="57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 VE </a:t>
            </a:r>
            <a:br>
              <a:rPr lang="en-GB" sz="3200" dirty="0"/>
            </a:b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2B0F5-FD28-A044-A9A3-8686C6EA1C43}"/>
              </a:ext>
            </a:extLst>
          </p:cNvPr>
          <p:cNvSpPr txBox="1"/>
          <p:nvPr/>
        </p:nvSpPr>
        <p:spPr>
          <a:xfrm>
            <a:off x="463007" y="3618279"/>
            <a:ext cx="6852193" cy="3139321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“An-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diugh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,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tha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sinn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a’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toirt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taing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don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Dia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 </a:t>
            </a:r>
          </a:p>
          <a:p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Uile-chumhachdach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airson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fuasgladh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mòr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. A’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bruidhinn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bhon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phrìomh-bhaile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as sine san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Ìompaireachd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againn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, </a:t>
            </a:r>
            <a:b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</a:b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a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tha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air a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phronnadh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leis a’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chogadh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ach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nach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robh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fo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fhearg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airson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tiotan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– a’ 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bruidhinn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à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Lunnainn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,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tha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mi ag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iarraidh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oirbh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ur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taingealachd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a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chur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an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cèill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còmhla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rium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.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Fhuair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sinn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buaidh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mu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dheireadh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thall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air a’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Ghearmailt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, an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nàmhaid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a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chuir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an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Roinn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Eòrpa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gu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lèir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 a </a:t>
            </a:r>
            <a:r>
              <a:rPr lang="en-GB" sz="2200" i="1" dirty="0" err="1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chogadh</a:t>
            </a:r>
            <a:r>
              <a:rPr lang="en-GB" sz="2200" i="1" dirty="0">
                <a:solidFill>
                  <a:srgbClr val="002060"/>
                </a:solidFill>
                <a:effectLst>
                  <a:glow rad="165100">
                    <a:schemeClr val="tx1">
                      <a:alpha val="40000"/>
                    </a:schemeClr>
                  </a:glow>
                </a:effectLst>
              </a:rPr>
              <a:t>.”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90193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11A48C-1D8C-E048-AC77-449DA79374EE}"/>
              </a:ext>
            </a:extLst>
          </p:cNvPr>
          <p:cNvPicPr/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50141" y="-2008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9E1488-370F-4147-B3B1-9886104ADDF7}"/>
              </a:ext>
            </a:extLst>
          </p:cNvPr>
          <p:cNvSpPr txBox="1"/>
          <p:nvPr/>
        </p:nvSpPr>
        <p:spPr>
          <a:xfrm>
            <a:off x="439947" y="236100"/>
            <a:ext cx="5986732" cy="6647974"/>
          </a:xfrm>
          <a:prstGeom prst="rect">
            <a:avLst/>
          </a:prstGeom>
          <a:noFill/>
          <a:effectLst>
            <a:glow rad="317500">
              <a:schemeClr val="accent1">
                <a:alpha val="92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“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Cuimhnicheamaid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iadsan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nach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till; an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seasmhachd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agus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an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treuntachd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sa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chath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, an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ìobairt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agus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am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fulangas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an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aghaidh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nàmhaid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gun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tròcair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;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cuimhnicheamaid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na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fireannaich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anns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na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seirbheisean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gu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lèir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,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agus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na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boireannaich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anns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na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seirbheisean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gu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lèir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, a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leig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sìos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am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beatha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.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Tha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sinn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air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tighinn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gu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deireadh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ar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n-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àmhghair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agus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chan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eil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iad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còmhla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rinn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aig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àm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ar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gàirdeachais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.”</a:t>
            </a:r>
          </a:p>
          <a:p>
            <a:endParaRPr lang="en-GB" sz="2400" i="1" dirty="0">
              <a:solidFill>
                <a:srgbClr val="002060"/>
              </a:solidFill>
              <a:effectLst>
                <a:glow rad="342900">
                  <a:schemeClr val="tx1">
                    <a:alpha val="13000"/>
                  </a:schemeClr>
                </a:glow>
              </a:effectLst>
            </a:endParaRPr>
          </a:p>
          <a:p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“Ann an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àm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a’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chunnairt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, le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irioslachd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,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chuir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sinn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ar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n-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adhbhar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ann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an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làmh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Dhè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agus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b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</a:b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b’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esan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ar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neart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agus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ar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sgiath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.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Thoireamaid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taing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dha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airson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a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thròcairean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agus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aig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àm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na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buaidh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agus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cuireamaid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sinn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fhìn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agus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an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obair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ùr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againn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fo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threòrachadh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na h-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aon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làimh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làidir</a:t>
            </a:r>
            <a:r>
              <a:rPr lang="en-GB" sz="2400" i="1" dirty="0">
                <a:solidFill>
                  <a:srgbClr val="002060"/>
                </a:solidFill>
                <a:effectLst>
                  <a:glow rad="342900">
                    <a:schemeClr val="tx1">
                      <a:alpha val="13000"/>
                    </a:schemeClr>
                  </a:glow>
                </a:effectLst>
              </a:rPr>
              <a:t>.”</a:t>
            </a:r>
          </a:p>
          <a:p>
            <a:endParaRPr lang="en-US" dirty="0">
              <a:effectLst>
                <a:glow rad="342900">
                  <a:schemeClr val="tx1">
                    <a:alpha val="13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52363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C5EE82B-AB26-7C4E-AC51-F8C8D444822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472" y="273449"/>
            <a:ext cx="11512296" cy="63165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C55A3E-CAF7-B742-B2AF-9897B7E02F48}"/>
              </a:ext>
            </a:extLst>
          </p:cNvPr>
          <p:cNvSpPr txBox="1"/>
          <p:nvPr/>
        </p:nvSpPr>
        <p:spPr>
          <a:xfrm>
            <a:off x="0" y="389708"/>
            <a:ext cx="12192000" cy="15081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effectLst>
                  <a:glow rad="76200">
                    <a:schemeClr val="bg1">
                      <a:alpha val="78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An </a:t>
            </a:r>
            <a:r>
              <a:rPr lang="en-GB" sz="3600" b="1" dirty="0" err="1">
                <a:effectLst>
                  <a:glow rad="76200">
                    <a:schemeClr val="bg1">
                      <a:alpha val="78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teaghlach</a:t>
            </a:r>
            <a:r>
              <a:rPr lang="en-GB" sz="3600" b="1" dirty="0">
                <a:effectLst>
                  <a:glow rad="76200">
                    <a:schemeClr val="bg1">
                      <a:alpha val="78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 </a:t>
            </a:r>
            <a:r>
              <a:rPr lang="en-GB" sz="3600" b="1" dirty="0" err="1">
                <a:effectLst>
                  <a:glow rad="76200">
                    <a:schemeClr val="bg1">
                      <a:alpha val="78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Rìoghail</a:t>
            </a:r>
            <a:r>
              <a:rPr lang="en-GB" sz="3600" b="1" dirty="0">
                <a:effectLst>
                  <a:glow rad="76200">
                    <a:schemeClr val="bg1">
                      <a:alpha val="78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 </a:t>
            </a:r>
            <a:r>
              <a:rPr lang="en-GB" sz="3600" b="1" dirty="0" err="1">
                <a:effectLst>
                  <a:glow rad="76200">
                    <a:schemeClr val="bg1">
                      <a:alpha val="78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aig</a:t>
            </a:r>
            <a:r>
              <a:rPr lang="en-GB" sz="3600" b="1" dirty="0">
                <a:effectLst>
                  <a:glow rad="76200">
                    <a:schemeClr val="bg1">
                      <a:alpha val="78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 </a:t>
            </a:r>
          </a:p>
          <a:p>
            <a:pPr algn="ctr"/>
            <a:r>
              <a:rPr lang="en-GB" sz="3600" b="1" dirty="0" err="1">
                <a:effectLst>
                  <a:glow rad="76200">
                    <a:schemeClr val="bg1">
                      <a:alpha val="78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Lùchairt</a:t>
            </a:r>
            <a:r>
              <a:rPr lang="en-GB" sz="3600" b="1" dirty="0">
                <a:effectLst>
                  <a:glow rad="76200">
                    <a:schemeClr val="bg1">
                      <a:alpha val="78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 </a:t>
            </a:r>
            <a:r>
              <a:rPr lang="en-GB" sz="3600" b="1" dirty="0" err="1">
                <a:effectLst>
                  <a:glow rad="76200">
                    <a:schemeClr val="bg1">
                      <a:alpha val="78000"/>
                    </a:schemeClr>
                  </a:glow>
                </a:effectLst>
                <a:latin typeface="Nexa Rust Sans Black 02" pitchFamily="2" charset="0"/>
                <a:cs typeface="Phosphate Inline" panose="02000506050000020004" pitchFamily="2" charset="77"/>
              </a:rPr>
              <a:t>Bhuckingham</a:t>
            </a:r>
            <a:endParaRPr lang="en-GB" sz="3600" b="1" dirty="0">
              <a:effectLst>
                <a:glow rad="76200">
                  <a:schemeClr val="bg1">
                    <a:alpha val="78000"/>
                  </a:schemeClr>
                </a:glow>
              </a:effectLst>
              <a:latin typeface="Nexa Rust Sans Black 02" pitchFamily="2" charset="0"/>
              <a:cs typeface="Phosphate Inline" panose="02000506050000020004" pitchFamily="2" charset="77"/>
            </a:endParaRPr>
          </a:p>
          <a:p>
            <a:pPr algn="ctr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6B6C93-CD87-DC4A-A0B2-B169FC059531}"/>
              </a:ext>
            </a:extLst>
          </p:cNvPr>
          <p:cNvSpPr txBox="1"/>
          <p:nvPr/>
        </p:nvSpPr>
        <p:spPr>
          <a:xfrm>
            <a:off x="531645" y="4151376"/>
            <a:ext cx="11125661" cy="221599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Nuair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sgaoil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naidheachd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gun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robh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a’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Ghearmailt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air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gèilleadh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thòisich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sluagh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b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</a:b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a’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cruinneachadh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ann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Ceàrnag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Thrafalgar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ann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Lunnainn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agus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suas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am Mall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gu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Lùchairt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Bhuckingham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far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robh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iad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ag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èigheach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airson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Rìgh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– “We want the King!”.</a:t>
            </a:r>
            <a:r>
              <a:rPr lang="en-GB" sz="2000" b="1" dirty="0">
                <a:solidFill>
                  <a:srgbClr val="002060"/>
                </a:solidFill>
                <a:latin typeface="ABeeZee" panose="02000000000000000000" pitchFamily="2" charset="77"/>
              </a:rPr>
              <a:t>  </a:t>
            </a:r>
            <a:endParaRPr lang="en-GB" sz="2000" dirty="0">
              <a:solidFill>
                <a:srgbClr val="002060"/>
              </a:solidFill>
              <a:latin typeface="ABeeZee" panose="02000000000000000000" pitchFamily="2" charset="77"/>
            </a:endParaRPr>
          </a:p>
          <a:p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 </a:t>
            </a:r>
          </a:p>
          <a:p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Nochd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Rìgh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Deòrsa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VI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agus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teaghlach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Rìoghail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air a’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bhalconaidh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agus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smèid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iad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ris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t-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sluagh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0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86B6C93-CD87-DC4A-A0B2-B169FC059531}"/>
              </a:ext>
            </a:extLst>
          </p:cNvPr>
          <p:cNvSpPr txBox="1"/>
          <p:nvPr/>
        </p:nvSpPr>
        <p:spPr>
          <a:xfrm>
            <a:off x="1308885" y="4398264"/>
            <a:ext cx="9764499" cy="184665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</a:rPr>
              <a:t>Nochd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iad</a:t>
            </a:r>
            <a:r>
              <a:rPr lang="en-GB" sz="2400" dirty="0">
                <a:solidFill>
                  <a:srgbClr val="002060"/>
                </a:solidFill>
              </a:rPr>
              <a:t> air a’ </a:t>
            </a:r>
            <a:r>
              <a:rPr lang="en-GB" sz="2400" dirty="0" err="1">
                <a:solidFill>
                  <a:srgbClr val="002060"/>
                </a:solidFill>
              </a:rPr>
              <a:t>bhalconaidh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ochd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tursan</a:t>
            </a:r>
            <a:r>
              <a:rPr lang="en-GB" sz="2400" dirty="0">
                <a:solidFill>
                  <a:srgbClr val="002060"/>
                </a:solidFill>
              </a:rPr>
              <a:t> an </a:t>
            </a:r>
            <a:r>
              <a:rPr lang="en-GB" sz="2400" dirty="0" err="1">
                <a:solidFill>
                  <a:srgbClr val="002060"/>
                </a:solidFill>
              </a:rPr>
              <a:t>latha</a:t>
            </a:r>
            <a:r>
              <a:rPr lang="en-GB" sz="2400" dirty="0">
                <a:solidFill>
                  <a:srgbClr val="002060"/>
                </a:solidFill>
              </a:rPr>
              <a:t> sin </a:t>
            </a:r>
            <a:r>
              <a:rPr lang="en-GB" sz="2400" dirty="0" err="1">
                <a:solidFill>
                  <a:srgbClr val="002060"/>
                </a:solidFill>
              </a:rPr>
              <a:t>gus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gàirdeachas</a:t>
            </a:r>
            <a:r>
              <a:rPr lang="en-GB" sz="2400" dirty="0">
                <a:solidFill>
                  <a:srgbClr val="002060"/>
                </a:solidFill>
              </a:rPr>
              <a:t> a </a:t>
            </a:r>
            <a:r>
              <a:rPr lang="en-GB" sz="2400" dirty="0" err="1">
                <a:solidFill>
                  <a:srgbClr val="002060"/>
                </a:solidFill>
              </a:rPr>
              <a:t>dhèanamh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còmhla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ris</a:t>
            </a:r>
            <a:r>
              <a:rPr lang="en-GB" sz="2400" dirty="0">
                <a:solidFill>
                  <a:srgbClr val="002060"/>
                </a:solidFill>
              </a:rPr>
              <a:t> an t-</a:t>
            </a:r>
            <a:r>
              <a:rPr lang="en-GB" sz="2400" dirty="0" err="1">
                <a:solidFill>
                  <a:srgbClr val="002060"/>
                </a:solidFill>
              </a:rPr>
              <a:t>sluagh</a:t>
            </a:r>
            <a:r>
              <a:rPr lang="en-GB" sz="2400" dirty="0">
                <a:solidFill>
                  <a:srgbClr val="002060"/>
                </a:solidFill>
              </a:rPr>
              <a:t>. Aon </a:t>
            </a:r>
            <a:r>
              <a:rPr lang="en-GB" sz="2400" dirty="0" err="1">
                <a:solidFill>
                  <a:srgbClr val="002060"/>
                </a:solidFill>
              </a:rPr>
              <a:t>turas</a:t>
            </a:r>
            <a:r>
              <a:rPr lang="en-GB" sz="2400" dirty="0">
                <a:solidFill>
                  <a:srgbClr val="002060"/>
                </a:solidFill>
              </a:rPr>
              <a:t>, </a:t>
            </a:r>
            <a:r>
              <a:rPr lang="en-GB" sz="2400" dirty="0" err="1">
                <a:solidFill>
                  <a:srgbClr val="002060"/>
                </a:solidFill>
              </a:rPr>
              <a:t>aig</a:t>
            </a:r>
            <a:r>
              <a:rPr lang="en-GB" sz="2400" dirty="0">
                <a:solidFill>
                  <a:srgbClr val="002060"/>
                </a:solidFill>
              </a:rPr>
              <a:t> 5.30f, </a:t>
            </a:r>
            <a:r>
              <a:rPr lang="en-GB" sz="2400" dirty="0" err="1">
                <a:solidFill>
                  <a:srgbClr val="002060"/>
                </a:solidFill>
              </a:rPr>
              <a:t>thàinig</a:t>
            </a:r>
            <a:r>
              <a:rPr lang="en-GB" sz="2400" dirty="0">
                <a:solidFill>
                  <a:srgbClr val="002060"/>
                </a:solidFill>
              </a:rPr>
              <a:t> an </a:t>
            </a:r>
            <a:r>
              <a:rPr lang="en-GB" sz="2400" dirty="0" err="1">
                <a:solidFill>
                  <a:srgbClr val="002060"/>
                </a:solidFill>
              </a:rPr>
              <a:t>teaghlach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Rìoghail</a:t>
            </a:r>
            <a:r>
              <a:rPr lang="en-GB" sz="2400" dirty="0">
                <a:solidFill>
                  <a:srgbClr val="002060"/>
                </a:solidFill>
              </a:rPr>
              <a:t> a-</a:t>
            </a:r>
            <a:r>
              <a:rPr lang="en-GB" sz="2400" dirty="0" err="1">
                <a:solidFill>
                  <a:srgbClr val="002060"/>
                </a:solidFill>
              </a:rPr>
              <a:t>mach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còmhla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ris</a:t>
            </a:r>
            <a:r>
              <a:rPr lang="en-GB" sz="2400" dirty="0">
                <a:solidFill>
                  <a:srgbClr val="002060"/>
                </a:solidFill>
              </a:rPr>
              <a:t> a’ </a:t>
            </a:r>
            <a:r>
              <a:rPr lang="en-GB" sz="2400" dirty="0" err="1">
                <a:solidFill>
                  <a:srgbClr val="002060"/>
                </a:solidFill>
              </a:rPr>
              <a:t>Phrìomhaire</a:t>
            </a:r>
            <a:r>
              <a:rPr lang="en-GB" sz="2400" dirty="0">
                <a:solidFill>
                  <a:srgbClr val="002060"/>
                </a:solidFill>
              </a:rPr>
              <a:t> Winston Churchill a </a:t>
            </a:r>
            <a:r>
              <a:rPr lang="en-GB" sz="2400" dirty="0" err="1">
                <a:solidFill>
                  <a:srgbClr val="002060"/>
                </a:solidFill>
              </a:rPr>
              <a:t>bha</a:t>
            </a:r>
            <a:r>
              <a:rPr lang="en-GB" sz="2400" dirty="0">
                <a:solidFill>
                  <a:srgbClr val="002060"/>
                </a:solidFill>
              </a:rPr>
              <a:t> air </a:t>
            </a:r>
            <a:r>
              <a:rPr lang="en-GB" sz="2400" dirty="0" err="1">
                <a:solidFill>
                  <a:srgbClr val="002060"/>
                </a:solidFill>
              </a:rPr>
              <a:t>tì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feasgair</a:t>
            </a:r>
            <a:r>
              <a:rPr lang="en-GB" sz="2400" dirty="0">
                <a:solidFill>
                  <a:srgbClr val="002060"/>
                </a:solidFill>
              </a:rPr>
              <a:t> a </a:t>
            </a:r>
            <a:r>
              <a:rPr lang="en-GB" sz="2400" dirty="0" err="1">
                <a:solidFill>
                  <a:srgbClr val="002060"/>
                </a:solidFill>
              </a:rPr>
              <a:t>ghabhail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còmhla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ris</a:t>
            </a:r>
            <a:r>
              <a:rPr lang="en-GB" sz="2400" dirty="0">
                <a:solidFill>
                  <a:srgbClr val="002060"/>
                </a:solidFill>
              </a:rPr>
              <a:t> an </a:t>
            </a:r>
            <a:r>
              <a:rPr lang="en-GB" sz="2400" dirty="0" err="1">
                <a:solidFill>
                  <a:srgbClr val="002060"/>
                </a:solidFill>
              </a:rPr>
              <a:t>Rìgh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agus</a:t>
            </a:r>
            <a:r>
              <a:rPr lang="en-GB" sz="2400" dirty="0">
                <a:solidFill>
                  <a:srgbClr val="002060"/>
                </a:solidFill>
              </a:rPr>
              <a:t> a’ </a:t>
            </a:r>
            <a:r>
              <a:rPr lang="en-GB" sz="2400" dirty="0" err="1">
                <a:solidFill>
                  <a:srgbClr val="002060"/>
                </a:solidFill>
              </a:rPr>
              <a:t>Bhanrigh</a:t>
            </a:r>
            <a:r>
              <a:rPr lang="en-GB" sz="2400" dirty="0">
                <a:solidFill>
                  <a:srgbClr val="002060"/>
                </a:solidFill>
              </a:rPr>
              <a:t>. </a:t>
            </a:r>
          </a:p>
          <a:p>
            <a:endParaRPr lang="en-US" dirty="0"/>
          </a:p>
        </p:txBody>
      </p:sp>
      <p:pic>
        <p:nvPicPr>
          <p:cNvPr id="3" name="Picture 2" descr="A group of people standing in front of a curtain&#10;&#10;Description automatically generated">
            <a:extLst>
              <a:ext uri="{FF2B5EF4-FFF2-40B4-BE49-F238E27FC236}">
                <a16:creationId xmlns:a16="http://schemas.microsoft.com/office/drawing/2014/main" id="{50A27CCB-96B6-6948-A658-508AA6C95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2388" y="490378"/>
            <a:ext cx="4967224" cy="3322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497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photo of a large crowd of people&#10;&#10;Description automatically generated">
            <a:extLst>
              <a:ext uri="{FF2B5EF4-FFF2-40B4-BE49-F238E27FC236}">
                <a16:creationId xmlns:a16="http://schemas.microsoft.com/office/drawing/2014/main" id="{49E5A265-AFE6-AA44-90CB-34F6732452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2A363-E8D6-A845-ADF7-BABDE1CC5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634" y="273025"/>
            <a:ext cx="4816314" cy="5169129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Na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deugaire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,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rinn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Bana-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phrionnsa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Ealasaid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dannsa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gàirdeachais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air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Latha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VE an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dèidh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dhi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liùgadh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b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</a:b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a-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steach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don t-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sluagh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taobh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b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</a:b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a-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muigh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Lùchairt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Bhuckingham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gun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duine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mothachadh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dhi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.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Chaidh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b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</a:b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a’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Bhanrigh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ri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teachd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, a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bha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dìreach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19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aig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an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àm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,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agus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a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piuthar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Mairead, 14, a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mheasg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nam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mìltean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de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luchd-gàirdeachais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a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bha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air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cruinneachadh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taobh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a-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muigh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na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Lùchairt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air 8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Cèitean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, 1945. San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dorchadas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, cha do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mhothaich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duine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do na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deugairean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rìoghail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sa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ABeeZee" panose="02000000000000000000" pitchFamily="2" charset="77"/>
              </a:rPr>
              <a:t>chuideachd</a:t>
            </a:r>
            <a:r>
              <a:rPr lang="en-GB" sz="2200" dirty="0">
                <a:solidFill>
                  <a:srgbClr val="002060"/>
                </a:solidFill>
                <a:latin typeface="ABeeZee" panose="02000000000000000000" pitchFamily="2" charset="77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5209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8CA5FD-BD27-694B-862A-9845D2636E2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7885">
            <a:off x="612831" y="2369316"/>
            <a:ext cx="2977625" cy="3780290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212D69-4746-7E43-9218-F1B77A669BD2}"/>
              </a:ext>
            </a:extLst>
          </p:cNvPr>
          <p:cNvSpPr txBox="1"/>
          <p:nvPr/>
        </p:nvSpPr>
        <p:spPr>
          <a:xfrm>
            <a:off x="2671508" y="81346"/>
            <a:ext cx="68489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chemeClr val="bg2">
                    <a:lumMod val="25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Breatainn</a:t>
            </a:r>
            <a:r>
              <a:rPr lang="en-GB" sz="3200" b="1" dirty="0">
                <a:solidFill>
                  <a:schemeClr val="bg2">
                    <a:lumMod val="25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 a’ </a:t>
            </a:r>
            <a:r>
              <a:rPr lang="en-GB" sz="3200" b="1" dirty="0" err="1">
                <a:solidFill>
                  <a:schemeClr val="bg2">
                    <a:lumMod val="25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gairm</a:t>
            </a:r>
            <a:r>
              <a:rPr lang="en-GB" sz="3200" b="1" dirty="0">
                <a:solidFill>
                  <a:schemeClr val="bg2">
                    <a:lumMod val="25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 </a:t>
            </a:r>
            <a:r>
              <a:rPr lang="en-GB" sz="3200" b="1" dirty="0" err="1">
                <a:solidFill>
                  <a:schemeClr val="bg2">
                    <a:lumMod val="25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cogadh</a:t>
            </a:r>
            <a:r>
              <a:rPr lang="en-GB" sz="3200" b="1" dirty="0">
                <a:solidFill>
                  <a:schemeClr val="bg2">
                    <a:lumMod val="25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 an </a:t>
            </a:r>
            <a:r>
              <a:rPr lang="en-GB" sz="3200" b="1" dirty="0" err="1">
                <a:solidFill>
                  <a:schemeClr val="bg2">
                    <a:lumMod val="25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aghaidh</a:t>
            </a:r>
            <a:r>
              <a:rPr lang="en-GB" sz="3200" b="1" dirty="0">
                <a:solidFill>
                  <a:schemeClr val="bg2">
                    <a:lumMod val="25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 na </a:t>
            </a:r>
            <a:r>
              <a:rPr lang="en-GB" sz="3200" b="1" dirty="0" err="1">
                <a:solidFill>
                  <a:schemeClr val="bg2">
                    <a:lumMod val="25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Gearmailt</a:t>
            </a:r>
            <a:r>
              <a:rPr lang="en-GB" sz="3200" b="1" dirty="0">
                <a:solidFill>
                  <a:schemeClr val="bg2">
                    <a:lumMod val="25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 </a:t>
            </a:r>
            <a:r>
              <a:rPr lang="en-GB" sz="3200" b="1" dirty="0" err="1">
                <a:solidFill>
                  <a:schemeClr val="bg2">
                    <a:lumMod val="25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ann</a:t>
            </a:r>
            <a:r>
              <a:rPr lang="en-GB" sz="3200" b="1" dirty="0">
                <a:solidFill>
                  <a:schemeClr val="bg2">
                    <a:lumMod val="25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 an 1939</a:t>
            </a:r>
          </a:p>
          <a:p>
            <a:endParaRPr lang="en-US" sz="2400" b="1" dirty="0">
              <a:latin typeface="Nexa Rust Sans Black 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DD1027-E823-6E47-AD7A-8EC617824CEF}"/>
              </a:ext>
            </a:extLst>
          </p:cNvPr>
          <p:cNvSpPr txBox="1"/>
          <p:nvPr/>
        </p:nvSpPr>
        <p:spPr>
          <a:xfrm>
            <a:off x="3233355" y="5482921"/>
            <a:ext cx="6091797" cy="1015663"/>
          </a:xfrm>
          <a:prstGeom prst="rect">
            <a:avLst/>
          </a:prstGeom>
          <a:solidFill>
            <a:schemeClr val="accent4">
              <a:lumMod val="20000"/>
              <a:lumOff val="80000"/>
              <a:alpha val="7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GB" sz="2000" dirty="0">
                <a:latin typeface="ABeeZee" panose="02000000000000000000" pitchFamily="2" charset="77"/>
              </a:rPr>
              <a:t>San t-</a:t>
            </a:r>
            <a:r>
              <a:rPr lang="en-GB" sz="2000" dirty="0" err="1">
                <a:latin typeface="ABeeZee" panose="02000000000000000000" pitchFamily="2" charset="77"/>
              </a:rPr>
              <a:t>Sultain</a:t>
            </a:r>
            <a:r>
              <a:rPr lang="en-GB" sz="2000" dirty="0">
                <a:latin typeface="ABeeZee" panose="02000000000000000000" pitchFamily="2" charset="77"/>
              </a:rPr>
              <a:t> 1939, </a:t>
            </a:r>
            <a:r>
              <a:rPr lang="en-GB" sz="2000" dirty="0" err="1">
                <a:latin typeface="ABeeZee" panose="02000000000000000000" pitchFamily="2" charset="77"/>
              </a:rPr>
              <a:t>ghairm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Breatainn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cogadh</a:t>
            </a:r>
            <a:r>
              <a:rPr lang="en-GB" sz="2000" dirty="0">
                <a:latin typeface="ABeeZee" panose="02000000000000000000" pitchFamily="2" charset="77"/>
              </a:rPr>
              <a:t> an </a:t>
            </a:r>
            <a:r>
              <a:rPr lang="en-GB" sz="2000" dirty="0" err="1">
                <a:latin typeface="ABeeZee" panose="02000000000000000000" pitchFamily="2" charset="77"/>
              </a:rPr>
              <a:t>aghaidh</a:t>
            </a:r>
            <a:r>
              <a:rPr lang="en-GB" sz="2000" dirty="0">
                <a:latin typeface="ABeeZee" panose="02000000000000000000" pitchFamily="2" charset="77"/>
              </a:rPr>
              <a:t> na </a:t>
            </a:r>
            <a:r>
              <a:rPr lang="en-GB" sz="2000" dirty="0" err="1">
                <a:latin typeface="ABeeZee" panose="02000000000000000000" pitchFamily="2" charset="77"/>
              </a:rPr>
              <a:t>Gearmailt</a:t>
            </a:r>
            <a:r>
              <a:rPr lang="en-GB" sz="2000" dirty="0">
                <a:latin typeface="ABeeZee" panose="02000000000000000000" pitchFamily="2" charset="77"/>
              </a:rPr>
              <a:t>, </a:t>
            </a:r>
            <a:r>
              <a:rPr lang="en-GB" sz="2000" dirty="0" err="1">
                <a:latin typeface="ABeeZee" panose="02000000000000000000" pitchFamily="2" charset="77"/>
              </a:rPr>
              <a:t>agus</a:t>
            </a:r>
            <a:r>
              <a:rPr lang="en-GB" sz="2000" dirty="0">
                <a:latin typeface="ABeeZee" panose="02000000000000000000" pitchFamily="2" charset="77"/>
              </a:rPr>
              <a:t> le sin </a:t>
            </a:r>
            <a:r>
              <a:rPr lang="en-GB" sz="2000" dirty="0" err="1">
                <a:latin typeface="ABeeZee" panose="02000000000000000000" pitchFamily="2" charset="77"/>
              </a:rPr>
              <a:t>chaidh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i</a:t>
            </a:r>
            <a:r>
              <a:rPr lang="en-GB" sz="2000" dirty="0">
                <a:latin typeface="ABeeZee" panose="02000000000000000000" pitchFamily="2" charset="77"/>
              </a:rPr>
              <a:t> an </a:t>
            </a:r>
            <a:r>
              <a:rPr lang="en-GB" sz="2000" dirty="0" err="1">
                <a:latin typeface="ABeeZee" panose="02000000000000000000" pitchFamily="2" charset="77"/>
              </a:rPr>
              <a:t>sàs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sa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chogadh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bu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mhotha</a:t>
            </a:r>
            <a:r>
              <a:rPr lang="en-GB" sz="2000" dirty="0">
                <a:latin typeface="ABeeZee" panose="02000000000000000000" pitchFamily="2" charset="77"/>
              </a:rPr>
              <a:t> a </a:t>
            </a:r>
            <a:r>
              <a:rPr lang="en-GB" sz="2000" dirty="0" err="1">
                <a:latin typeface="ABeeZee" panose="02000000000000000000" pitchFamily="2" charset="77"/>
              </a:rPr>
              <a:t>bha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riamh</a:t>
            </a:r>
            <a:r>
              <a:rPr lang="en-GB" sz="2000" dirty="0">
                <a:latin typeface="ABeeZee" panose="02000000000000000000" pitchFamily="2" charset="77"/>
              </a:rPr>
              <a:t> ann.</a:t>
            </a:r>
            <a:r>
              <a:rPr lang="en-GB" sz="2000" dirty="0">
                <a:effectLst/>
                <a:latin typeface="ABeeZee" panose="02000000000000000000" pitchFamily="2" charset="77"/>
              </a:rPr>
              <a:t> </a:t>
            </a:r>
            <a:endParaRPr lang="en-US" sz="2000" dirty="0">
              <a:latin typeface="ABeeZee" panose="02000000000000000000" pitchFamily="2" charset="77"/>
            </a:endParaRPr>
          </a:p>
        </p:txBody>
      </p:sp>
      <p:pic>
        <p:nvPicPr>
          <p:cNvPr id="4" name="Neville Chamberlain - 11.15m, 3 Sultain, 1939.mp4" descr="Neville Chamberlain - 11.15m, 3 Sultain, 1939.mp4">
            <a:hlinkClick r:id="" action="ppaction://media"/>
            <a:extLst>
              <a:ext uri="{FF2B5EF4-FFF2-40B4-BE49-F238E27FC236}">
                <a16:creationId xmlns:a16="http://schemas.microsoft.com/office/drawing/2014/main" id="{CFBCC556-47A9-DA49-87AF-9B032BE5EA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08965" y="2020338"/>
            <a:ext cx="5313109" cy="298629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9" descr="1939: War on Germany Declared - The New York Times">
            <a:extLst>
              <a:ext uri="{FF2B5EF4-FFF2-40B4-BE49-F238E27FC236}">
                <a16:creationId xmlns:a16="http://schemas.microsoft.com/office/drawing/2014/main" id="{8FCB604B-2A3D-DF43-9580-2A31A3CE6072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08732">
            <a:off x="8289905" y="1858365"/>
            <a:ext cx="3544202" cy="2453806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732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2A363-E8D6-A845-ADF7-BABDE1CC5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284" y="669686"/>
            <a:ext cx="10950019" cy="2512426"/>
          </a:xfrm>
          <a:solidFill>
            <a:schemeClr val="bg1">
              <a:alpha val="7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000" dirty="0" err="1">
                <a:latin typeface="ABeeZee" panose="02000000000000000000" pitchFamily="2" charset="77"/>
              </a:rPr>
              <a:t>Bha</a:t>
            </a:r>
            <a:r>
              <a:rPr lang="en-GB" sz="2000" dirty="0">
                <a:latin typeface="ABeeZee" panose="02000000000000000000" pitchFamily="2" charset="77"/>
              </a:rPr>
              <a:t> Bana-</a:t>
            </a:r>
            <a:r>
              <a:rPr lang="en-GB" sz="2000" dirty="0" err="1">
                <a:latin typeface="ABeeZee" panose="02000000000000000000" pitchFamily="2" charset="77"/>
              </a:rPr>
              <a:t>phrionnsa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Ealasaid</a:t>
            </a:r>
            <a:r>
              <a:rPr lang="en-GB" sz="2000" dirty="0">
                <a:latin typeface="ABeeZee" panose="02000000000000000000" pitchFamily="2" charset="77"/>
              </a:rPr>
              <a:t> air </a:t>
            </a:r>
            <a:r>
              <a:rPr lang="en-GB" sz="2000" dirty="0" err="1">
                <a:latin typeface="ABeeZee" panose="02000000000000000000" pitchFamily="2" charset="77"/>
              </a:rPr>
              <a:t>Seirbheis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Nàiseanta</a:t>
            </a:r>
            <a:r>
              <a:rPr lang="en-GB" sz="2000" dirty="0">
                <a:latin typeface="ABeeZee" panose="02000000000000000000" pitchFamily="2" charset="77"/>
              </a:rPr>
              <a:t> a </a:t>
            </a:r>
            <a:r>
              <a:rPr lang="en-GB" sz="2000" dirty="0" err="1">
                <a:latin typeface="ABeeZee" panose="02000000000000000000" pitchFamily="2" charset="77"/>
              </a:rPr>
              <a:t>ghabhail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os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làimh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ann</a:t>
            </a:r>
            <a:r>
              <a:rPr lang="en-GB" sz="2000" dirty="0">
                <a:latin typeface="ABeeZee" panose="02000000000000000000" pitchFamily="2" charset="77"/>
              </a:rPr>
              <a:t> an </a:t>
            </a:r>
            <a:r>
              <a:rPr lang="en-GB" sz="2000" dirty="0" err="1">
                <a:latin typeface="ABeeZee" panose="02000000000000000000" pitchFamily="2" charset="77"/>
              </a:rPr>
              <a:t>Seirbheis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Thaiceil</a:t>
            </a:r>
            <a:r>
              <a:rPr lang="en-GB" sz="2000" dirty="0">
                <a:latin typeface="ABeeZee" panose="02000000000000000000" pitchFamily="2" charset="77"/>
              </a:rPr>
              <a:t> na </a:t>
            </a:r>
            <a:r>
              <a:rPr lang="en-GB" sz="2000" dirty="0" err="1">
                <a:latin typeface="ABeeZee" panose="02000000000000000000" pitchFamily="2" charset="77"/>
              </a:rPr>
              <a:t>Còmhdhalach</a:t>
            </a:r>
            <a:r>
              <a:rPr lang="en-GB" sz="2000" dirty="0">
                <a:latin typeface="ABeeZee" panose="02000000000000000000" pitchFamily="2" charset="77"/>
              </a:rPr>
              <a:t> (Auxiliary Transport Service) </a:t>
            </a:r>
            <a:r>
              <a:rPr lang="en-GB" sz="2000" dirty="0" err="1">
                <a:latin typeface="ABeeZee" panose="02000000000000000000" pitchFamily="2" charset="77"/>
              </a:rPr>
              <a:t>agus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bha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èideadh</a:t>
            </a:r>
            <a:r>
              <a:rPr lang="en-GB" sz="2000" dirty="0">
                <a:latin typeface="ABeeZee" panose="02000000000000000000" pitchFamily="2" charset="77"/>
              </a:rPr>
              <a:t> an ATS </a:t>
            </a:r>
            <a:r>
              <a:rPr lang="en-GB" sz="2000" dirty="0" err="1">
                <a:latin typeface="ABeeZee" panose="02000000000000000000" pitchFamily="2" charset="77"/>
              </a:rPr>
              <a:t>oirre</a:t>
            </a:r>
            <a:r>
              <a:rPr lang="en-GB" sz="2000" dirty="0">
                <a:latin typeface="ABeeZee" panose="02000000000000000000" pitchFamily="2" charset="77"/>
              </a:rPr>
              <a:t> an </a:t>
            </a:r>
            <a:r>
              <a:rPr lang="en-GB" sz="2000" dirty="0" err="1">
                <a:latin typeface="ABeeZee" panose="02000000000000000000" pitchFamily="2" charset="77"/>
              </a:rPr>
              <a:t>latha</a:t>
            </a:r>
            <a:r>
              <a:rPr lang="en-GB" sz="2000" dirty="0">
                <a:latin typeface="ABeeZee" panose="02000000000000000000" pitchFamily="2" charset="77"/>
              </a:rPr>
              <a:t> sin. </a:t>
            </a:r>
            <a:r>
              <a:rPr lang="en-GB" sz="2000" dirty="0" err="1">
                <a:latin typeface="ABeeZee" panose="02000000000000000000" pitchFamily="2" charset="77"/>
              </a:rPr>
              <a:t>Dh’inns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i</a:t>
            </a:r>
            <a:r>
              <a:rPr lang="en-GB" sz="2000" dirty="0">
                <a:latin typeface="ABeeZee" panose="02000000000000000000" pitchFamily="2" charset="77"/>
              </a:rPr>
              <a:t> an </a:t>
            </a:r>
            <a:r>
              <a:rPr lang="en-GB" sz="2000" dirty="0" err="1">
                <a:latin typeface="ABeeZee" panose="02000000000000000000" pitchFamily="2" charset="77"/>
              </a:rPr>
              <a:t>dèidh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làimh</a:t>
            </a:r>
            <a:r>
              <a:rPr lang="en-GB" sz="2000" dirty="0">
                <a:latin typeface="ABeeZee" panose="02000000000000000000" pitchFamily="2" charset="77"/>
              </a:rPr>
              <a:t> gun </a:t>
            </a:r>
            <a:r>
              <a:rPr lang="en-GB" sz="2000" dirty="0" err="1">
                <a:latin typeface="ABeeZee" panose="02000000000000000000" pitchFamily="2" charset="77"/>
              </a:rPr>
              <a:t>robh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eagal</a:t>
            </a:r>
            <a:r>
              <a:rPr lang="en-GB" sz="2000" dirty="0">
                <a:latin typeface="ABeeZee" panose="02000000000000000000" pitchFamily="2" charset="77"/>
              </a:rPr>
              <a:t> a </a:t>
            </a:r>
            <a:r>
              <a:rPr lang="en-GB" sz="2000" dirty="0" err="1">
                <a:latin typeface="ABeeZee" panose="02000000000000000000" pitchFamily="2" charset="77"/>
              </a:rPr>
              <a:t>beatha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oirre</a:t>
            </a:r>
            <a:r>
              <a:rPr lang="en-GB" sz="2000" dirty="0">
                <a:latin typeface="ABeeZee" panose="02000000000000000000" pitchFamily="2" charset="77"/>
              </a:rPr>
              <a:t> gun </a:t>
            </a:r>
            <a:r>
              <a:rPr lang="en-GB" sz="2000" dirty="0" err="1">
                <a:latin typeface="ABeeZee" panose="02000000000000000000" pitchFamily="2" charset="77"/>
              </a:rPr>
              <a:t>deigheadh</a:t>
            </a:r>
            <a:r>
              <a:rPr lang="en-GB" sz="2000" dirty="0">
                <a:latin typeface="ABeeZee" panose="02000000000000000000" pitchFamily="2" charset="77"/>
              </a:rPr>
              <a:t> a h-</a:t>
            </a:r>
            <a:r>
              <a:rPr lang="en-GB" sz="2000" dirty="0" err="1">
                <a:latin typeface="ABeeZee" panose="02000000000000000000" pitchFamily="2" charset="77"/>
              </a:rPr>
              <a:t>aithneachadh</a:t>
            </a:r>
            <a:r>
              <a:rPr lang="en-GB" sz="2000" dirty="0">
                <a:latin typeface="ABeeZee" panose="02000000000000000000" pitchFamily="2" charset="77"/>
              </a:rPr>
              <a:t> air na </a:t>
            </a:r>
            <a:r>
              <a:rPr lang="en-GB" sz="2000" dirty="0" err="1">
                <a:latin typeface="ABeeZee" panose="02000000000000000000" pitchFamily="2" charset="77"/>
              </a:rPr>
              <a:t>sràidean</a:t>
            </a:r>
            <a:r>
              <a:rPr lang="en-GB" sz="2000" dirty="0">
                <a:latin typeface="ABeeZee" panose="02000000000000000000" pitchFamily="2" charset="77"/>
              </a:rPr>
              <a:t>, “</a:t>
            </a:r>
            <a:r>
              <a:rPr lang="en-GB" sz="2000" dirty="0" err="1">
                <a:latin typeface="ABeeZee" panose="02000000000000000000" pitchFamily="2" charset="77"/>
              </a:rPr>
              <a:t>agus</a:t>
            </a:r>
            <a:r>
              <a:rPr lang="en-GB" sz="2000" dirty="0">
                <a:latin typeface="ABeeZee" panose="02000000000000000000" pitchFamily="2" charset="77"/>
              </a:rPr>
              <a:t> mar sin </a:t>
            </a:r>
            <a:r>
              <a:rPr lang="en-GB" sz="2000" dirty="0" err="1">
                <a:latin typeface="ABeeZee" panose="02000000000000000000" pitchFamily="2" charset="77"/>
              </a:rPr>
              <a:t>shlaod</a:t>
            </a:r>
            <a:r>
              <a:rPr lang="en-GB" sz="2000" dirty="0">
                <a:latin typeface="ABeeZee" panose="02000000000000000000" pitchFamily="2" charset="77"/>
              </a:rPr>
              <a:t> mi </a:t>
            </a:r>
            <a:r>
              <a:rPr lang="en-GB" sz="2000" dirty="0" err="1">
                <a:latin typeface="ABeeZee" panose="02000000000000000000" pitchFamily="2" charset="77"/>
              </a:rPr>
              <a:t>mo</a:t>
            </a:r>
            <a:r>
              <a:rPr lang="en-GB" sz="2000" dirty="0">
                <a:latin typeface="ABeeZee" panose="02000000000000000000" pitchFamily="2" charset="77"/>
              </a:rPr>
              <a:t> cheap </a:t>
            </a:r>
            <a:r>
              <a:rPr lang="en-GB" sz="2000" dirty="0" err="1">
                <a:latin typeface="ABeeZee" panose="02000000000000000000" pitchFamily="2" charset="77"/>
              </a:rPr>
              <a:t>sìos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seachad</a:t>
            </a:r>
            <a:r>
              <a:rPr lang="en-GB" sz="2000" dirty="0">
                <a:latin typeface="ABeeZee" panose="02000000000000000000" pitchFamily="2" charset="77"/>
              </a:rPr>
              <a:t> air </a:t>
            </a:r>
            <a:r>
              <a:rPr lang="en-GB" sz="2000" dirty="0" err="1">
                <a:latin typeface="ABeeZee" panose="02000000000000000000" pitchFamily="2" charset="77"/>
              </a:rPr>
              <a:t>mo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shùilean</a:t>
            </a:r>
            <a:r>
              <a:rPr lang="en-GB" sz="2000" dirty="0">
                <a:latin typeface="ABeeZee" panose="02000000000000000000" pitchFamily="2" charset="77"/>
              </a:rPr>
              <a:t>”. </a:t>
            </a:r>
            <a:r>
              <a:rPr lang="en-GB" sz="2000" dirty="0" err="1">
                <a:latin typeface="ABeeZee" panose="02000000000000000000" pitchFamily="2" charset="77"/>
              </a:rPr>
              <a:t>Dh’inns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i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cuideachd</a:t>
            </a:r>
            <a:r>
              <a:rPr lang="en-GB" sz="2000" dirty="0">
                <a:latin typeface="ABeeZee" panose="02000000000000000000" pitchFamily="2" charset="77"/>
              </a:rPr>
              <a:t> mar a </a:t>
            </a:r>
            <a:r>
              <a:rPr lang="en-GB" sz="2000" dirty="0" err="1">
                <a:latin typeface="ABeeZee" panose="02000000000000000000" pitchFamily="2" charset="77"/>
              </a:rPr>
              <a:t>chaidh</a:t>
            </a:r>
            <a:r>
              <a:rPr lang="en-GB" sz="2000" dirty="0">
                <a:latin typeface="ABeeZee" panose="02000000000000000000" pitchFamily="2" charset="77"/>
              </a:rPr>
              <a:t> a </a:t>
            </a:r>
            <a:r>
              <a:rPr lang="en-GB" sz="2000" dirty="0" err="1">
                <a:latin typeface="ABeeZee" panose="02000000000000000000" pitchFamily="2" charset="77"/>
              </a:rPr>
              <a:t>sguabadh</a:t>
            </a:r>
            <a:r>
              <a:rPr lang="en-GB" sz="2000" dirty="0">
                <a:latin typeface="ABeeZee" panose="02000000000000000000" pitchFamily="2" charset="77"/>
              </a:rPr>
              <a:t> a-null air </a:t>
            </a:r>
            <a:r>
              <a:rPr lang="en-GB" sz="2000" dirty="0" err="1">
                <a:latin typeface="ABeeZee" panose="02000000000000000000" pitchFamily="2" charset="77"/>
              </a:rPr>
              <a:t>tonnan</a:t>
            </a:r>
            <a:r>
              <a:rPr lang="en-GB" sz="2000" dirty="0">
                <a:latin typeface="ABeeZee" panose="02000000000000000000" pitchFamily="2" charset="77"/>
              </a:rPr>
              <a:t> de </a:t>
            </a:r>
            <a:r>
              <a:rPr lang="en-GB" sz="2000" dirty="0" err="1">
                <a:latin typeface="ABeeZee" panose="02000000000000000000" pitchFamily="2" charset="77"/>
              </a:rPr>
              <a:t>aoibhneas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agus</a:t>
            </a:r>
            <a:r>
              <a:rPr lang="en-GB" sz="2000" dirty="0">
                <a:latin typeface="ABeeZee" panose="02000000000000000000" pitchFamily="2" charset="77"/>
              </a:rPr>
              <a:t> de </a:t>
            </a:r>
            <a:r>
              <a:rPr lang="en-GB" sz="2000" dirty="0" err="1">
                <a:latin typeface="ABeeZee" panose="02000000000000000000" pitchFamily="2" charset="77"/>
              </a:rPr>
              <a:t>fhaochadh</a:t>
            </a:r>
            <a:r>
              <a:rPr lang="en-GB" sz="2000" dirty="0">
                <a:latin typeface="ABeeZee" panose="02000000000000000000" pitchFamily="2" charset="77"/>
              </a:rPr>
              <a:t> ’s </a:t>
            </a:r>
            <a:r>
              <a:rPr lang="en-GB" sz="2000" dirty="0" err="1">
                <a:latin typeface="ABeeZee" panose="02000000000000000000" pitchFamily="2" charset="77"/>
              </a:rPr>
              <a:t>i</a:t>
            </a:r>
            <a:r>
              <a:rPr lang="en-GB" sz="2000" dirty="0">
                <a:latin typeface="ABeeZee" panose="02000000000000000000" pitchFamily="2" charset="77"/>
              </a:rPr>
              <a:t> a’ </a:t>
            </a:r>
            <a:r>
              <a:rPr lang="en-GB" sz="2000" dirty="0" err="1">
                <a:latin typeface="ABeeZee" panose="02000000000000000000" pitchFamily="2" charset="77"/>
              </a:rPr>
              <a:t>coiseachd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sìos</a:t>
            </a:r>
            <a:r>
              <a:rPr lang="en-GB" sz="2000" dirty="0">
                <a:latin typeface="ABeeZee" panose="02000000000000000000" pitchFamily="2" charset="77"/>
              </a:rPr>
              <a:t> Whitehall air </a:t>
            </a:r>
            <a:r>
              <a:rPr lang="en-GB" sz="2000" dirty="0" err="1">
                <a:latin typeface="ABeeZee" panose="02000000000000000000" pitchFamily="2" charset="77"/>
              </a:rPr>
              <a:t>gàirdeanan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dhaoine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nach</a:t>
            </a:r>
            <a:r>
              <a:rPr lang="en-GB" sz="2000" dirty="0">
                <a:latin typeface="ABeeZee" panose="02000000000000000000" pitchFamily="2" charset="77"/>
              </a:rPr>
              <a:t> b’ </a:t>
            </a:r>
            <a:r>
              <a:rPr lang="en-GB" sz="2000" dirty="0" err="1">
                <a:latin typeface="ABeeZee" panose="02000000000000000000" pitchFamily="2" charset="77"/>
              </a:rPr>
              <a:t>aithne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dhi</a:t>
            </a:r>
            <a:r>
              <a:rPr lang="en-GB" sz="2000" dirty="0">
                <a:latin typeface="ABeeZee" panose="02000000000000000000" pitchFamily="2" charset="77"/>
              </a:rPr>
              <a:t>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FA1562-B674-0F42-AD60-B4B5E367248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9092" y="3008376"/>
            <a:ext cx="4629747" cy="2655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859993-4878-D142-A862-9E66120AA8B6}"/>
              </a:ext>
            </a:extLst>
          </p:cNvPr>
          <p:cNvSpPr txBox="1"/>
          <p:nvPr/>
        </p:nvSpPr>
        <p:spPr>
          <a:xfrm>
            <a:off x="1248070" y="5761874"/>
            <a:ext cx="4966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>
                <a:latin typeface="ABeeZee" panose="02000000000000000000" pitchFamily="2" charset="77"/>
              </a:rPr>
              <a:t>Dealbh</a:t>
            </a:r>
            <a:r>
              <a:rPr lang="en-GB" sz="1200" dirty="0">
                <a:latin typeface="ABeeZee" panose="02000000000000000000" pitchFamily="2" charset="77"/>
              </a:rPr>
              <a:t> </a:t>
            </a:r>
            <a:r>
              <a:rPr lang="en-GB" sz="1200" dirty="0" err="1">
                <a:latin typeface="ABeeZee" panose="02000000000000000000" pitchFamily="2" charset="77"/>
              </a:rPr>
              <a:t>bho</a:t>
            </a:r>
            <a:r>
              <a:rPr lang="en-GB" sz="1200" dirty="0">
                <a:latin typeface="ABeeZee" panose="02000000000000000000" pitchFamily="2" charset="77"/>
              </a:rPr>
              <a:t> </a:t>
            </a:r>
            <a:r>
              <a:rPr lang="en-GB" sz="1200" dirty="0" err="1">
                <a:latin typeface="ABeeZee" panose="02000000000000000000" pitchFamily="2" charset="77"/>
              </a:rPr>
              <a:t>àm</a:t>
            </a:r>
            <a:r>
              <a:rPr lang="en-GB" sz="1200" dirty="0">
                <a:latin typeface="ABeeZee" panose="02000000000000000000" pitchFamily="2" charset="77"/>
              </a:rPr>
              <a:t> a’ </a:t>
            </a:r>
            <a:r>
              <a:rPr lang="en-GB" sz="1200" dirty="0" err="1">
                <a:latin typeface="ABeeZee" panose="02000000000000000000" pitchFamily="2" charset="77"/>
              </a:rPr>
              <a:t>chogaidh</a:t>
            </a:r>
            <a:r>
              <a:rPr lang="en-GB" sz="1200" dirty="0">
                <a:latin typeface="ABeeZee" panose="02000000000000000000" pitchFamily="2" charset="77"/>
              </a:rPr>
              <a:t> de </a:t>
            </a:r>
            <a:r>
              <a:rPr lang="en-GB" sz="1200" dirty="0" err="1">
                <a:latin typeface="ABeeZee" panose="02000000000000000000" pitchFamily="2" charset="77"/>
              </a:rPr>
              <a:t>Bhana-phrionnsa</a:t>
            </a:r>
            <a:r>
              <a:rPr lang="en-GB" sz="1200" dirty="0">
                <a:latin typeface="ABeeZee" panose="02000000000000000000" pitchFamily="2" charset="77"/>
              </a:rPr>
              <a:t> </a:t>
            </a:r>
            <a:r>
              <a:rPr lang="en-GB" sz="1200" dirty="0" err="1">
                <a:latin typeface="ABeeZee" panose="02000000000000000000" pitchFamily="2" charset="77"/>
              </a:rPr>
              <a:t>Ealasaid</a:t>
            </a:r>
            <a:r>
              <a:rPr lang="en-GB" sz="1200" dirty="0">
                <a:latin typeface="ABeeZee" panose="02000000000000000000" pitchFamily="2" charset="77"/>
              </a:rPr>
              <a:t> (</a:t>
            </a:r>
            <a:r>
              <a:rPr lang="en-GB" sz="1200" dirty="0" err="1">
                <a:latin typeface="ABeeZee" panose="02000000000000000000" pitchFamily="2" charset="77"/>
              </a:rPr>
              <a:t>deas</a:t>
            </a:r>
            <a:r>
              <a:rPr lang="en-GB" sz="1200" dirty="0">
                <a:latin typeface="ABeeZee" panose="02000000000000000000" pitchFamily="2" charset="77"/>
              </a:rPr>
              <a:t>) </a:t>
            </a:r>
            <a:r>
              <a:rPr lang="en-GB" sz="1200" dirty="0" err="1">
                <a:latin typeface="ABeeZee" panose="02000000000000000000" pitchFamily="2" charset="77"/>
              </a:rPr>
              <a:t>agus</a:t>
            </a:r>
            <a:r>
              <a:rPr lang="en-GB" sz="1200" dirty="0">
                <a:latin typeface="ABeeZee" panose="02000000000000000000" pitchFamily="2" charset="77"/>
              </a:rPr>
              <a:t> Bana-</a:t>
            </a:r>
            <a:r>
              <a:rPr lang="en-GB" sz="1200" dirty="0" err="1">
                <a:latin typeface="ABeeZee" panose="02000000000000000000" pitchFamily="2" charset="77"/>
              </a:rPr>
              <a:t>phrionnsa</a:t>
            </a:r>
            <a:r>
              <a:rPr lang="en-GB" sz="1200" dirty="0">
                <a:latin typeface="ABeeZee" panose="02000000000000000000" pitchFamily="2" charset="77"/>
              </a:rPr>
              <a:t> Mairead an </a:t>
            </a:r>
            <a:r>
              <a:rPr lang="en-GB" sz="1200" dirty="0" err="1">
                <a:latin typeface="ABeeZee" panose="02000000000000000000" pitchFamily="2" charset="77"/>
              </a:rPr>
              <a:t>dèidh</a:t>
            </a:r>
            <a:r>
              <a:rPr lang="en-GB" sz="1200" dirty="0">
                <a:latin typeface="ABeeZee" panose="02000000000000000000" pitchFamily="2" charset="77"/>
              </a:rPr>
              <a:t> </a:t>
            </a:r>
            <a:r>
              <a:rPr lang="en-GB" sz="1200" dirty="0" err="1">
                <a:latin typeface="ABeeZee" panose="02000000000000000000" pitchFamily="2" charset="77"/>
              </a:rPr>
              <a:t>dhaibh</a:t>
            </a:r>
            <a:r>
              <a:rPr lang="en-GB" sz="1200" dirty="0">
                <a:latin typeface="ABeeZee" panose="02000000000000000000" pitchFamily="2" charset="77"/>
              </a:rPr>
              <a:t> </a:t>
            </a:r>
            <a:r>
              <a:rPr lang="en-GB" sz="1200" dirty="0" err="1">
                <a:latin typeface="ABeeZee" panose="02000000000000000000" pitchFamily="2" charset="77"/>
              </a:rPr>
              <a:t>pìos</a:t>
            </a:r>
            <a:r>
              <a:rPr lang="en-GB" sz="1200" dirty="0">
                <a:latin typeface="ABeeZee" panose="02000000000000000000" pitchFamily="2" charset="77"/>
              </a:rPr>
              <a:t> a </a:t>
            </a:r>
            <a:r>
              <a:rPr lang="en-GB" sz="1200" dirty="0" err="1">
                <a:latin typeface="ABeeZee" panose="02000000000000000000" pitchFamily="2" charset="77"/>
              </a:rPr>
              <a:t>chraoladh</a:t>
            </a:r>
            <a:r>
              <a:rPr lang="en-GB" sz="1200" dirty="0">
                <a:latin typeface="ABeeZee" panose="02000000000000000000" pitchFamily="2" charset="77"/>
              </a:rPr>
              <a:t> air ‘Children’s Hour’ </a:t>
            </a:r>
            <a:r>
              <a:rPr lang="en-GB" sz="1200" dirty="0" err="1">
                <a:latin typeface="ABeeZee" panose="02000000000000000000" pitchFamily="2" charset="77"/>
              </a:rPr>
              <a:t>bho</a:t>
            </a:r>
            <a:r>
              <a:rPr lang="en-GB" sz="1200" dirty="0">
                <a:latin typeface="ABeeZee" panose="02000000000000000000" pitchFamily="2" charset="77"/>
              </a:rPr>
              <a:t> </a:t>
            </a:r>
            <a:r>
              <a:rPr lang="en-GB" sz="1200" dirty="0" err="1">
                <a:latin typeface="ABeeZee" panose="02000000000000000000" pitchFamily="2" charset="77"/>
              </a:rPr>
              <a:t>Lùchairt</a:t>
            </a:r>
            <a:r>
              <a:rPr lang="en-GB" sz="1200" dirty="0">
                <a:latin typeface="ABeeZee" panose="02000000000000000000" pitchFamily="2" charset="77"/>
              </a:rPr>
              <a:t> </a:t>
            </a:r>
            <a:r>
              <a:rPr lang="en-GB" sz="1200" dirty="0" err="1">
                <a:latin typeface="ABeeZee" panose="02000000000000000000" pitchFamily="2" charset="77"/>
              </a:rPr>
              <a:t>Bhuckingham</a:t>
            </a:r>
            <a:r>
              <a:rPr lang="en-GB" sz="1200" dirty="0">
                <a:latin typeface="ABeeZee" panose="02000000000000000000" pitchFamily="2" charset="77"/>
              </a:rPr>
              <a:t> (PA)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CBB60C-359C-1B44-9EC4-5260D693E1A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6506" y="3008376"/>
            <a:ext cx="2803016" cy="3435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542D4A-92D2-9748-A151-35581079827C}"/>
              </a:ext>
            </a:extLst>
          </p:cNvPr>
          <p:cNvSpPr txBox="1"/>
          <p:nvPr/>
        </p:nvSpPr>
        <p:spPr>
          <a:xfrm>
            <a:off x="9461157" y="3299661"/>
            <a:ext cx="175853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Bana-</a:t>
            </a:r>
            <a:r>
              <a:rPr lang="en-GB" sz="1400" dirty="0" err="1"/>
              <a:t>phrionnsa</a:t>
            </a:r>
            <a:r>
              <a:rPr lang="en-GB" sz="1400" dirty="0"/>
              <a:t> </a:t>
            </a:r>
            <a:r>
              <a:rPr lang="en-GB" sz="1400" dirty="0" err="1"/>
              <a:t>Ealasaid</a:t>
            </a:r>
            <a:r>
              <a:rPr lang="en-GB" sz="1400" dirty="0"/>
              <a:t> </a:t>
            </a:r>
            <a:r>
              <a:rPr lang="en-GB" sz="1400" dirty="0" err="1"/>
              <a:t>aig</a:t>
            </a:r>
            <a:r>
              <a:rPr lang="en-GB" sz="1400" dirty="0"/>
              <a:t> </a:t>
            </a:r>
            <a:br>
              <a:rPr lang="en-GB" sz="1400" dirty="0"/>
            </a:br>
            <a:r>
              <a:rPr lang="en-GB" sz="1400" dirty="0"/>
              <a:t>a’ </a:t>
            </a:r>
            <a:r>
              <a:rPr lang="en-GB" sz="1400" dirty="0" err="1"/>
              <a:t>chuibhle</a:t>
            </a:r>
            <a:r>
              <a:rPr lang="en-GB" sz="1400" dirty="0"/>
              <a:t> </a:t>
            </a:r>
            <a:r>
              <a:rPr lang="en-GB" sz="1400" dirty="0" err="1"/>
              <a:t>ann</a:t>
            </a:r>
            <a:r>
              <a:rPr lang="en-GB" sz="1400" dirty="0"/>
              <a:t> an </a:t>
            </a:r>
            <a:r>
              <a:rPr lang="en-GB" sz="1400" dirty="0" err="1"/>
              <a:t>carbad</a:t>
            </a:r>
            <a:r>
              <a:rPr lang="en-GB" sz="1400" dirty="0"/>
              <a:t> leis an arm </a:t>
            </a:r>
            <a:r>
              <a:rPr lang="en-GB" sz="1400" dirty="0" err="1"/>
              <a:t>nuair</a:t>
            </a:r>
            <a:r>
              <a:rPr lang="en-GB" sz="1400" dirty="0"/>
              <a:t> a </a:t>
            </a:r>
            <a:r>
              <a:rPr lang="en-GB" sz="1400" dirty="0" err="1"/>
              <a:t>bha</a:t>
            </a:r>
            <a:r>
              <a:rPr lang="en-GB" sz="1400" dirty="0"/>
              <a:t> </a:t>
            </a:r>
            <a:r>
              <a:rPr lang="en-GB" sz="1400" dirty="0" err="1"/>
              <a:t>i</a:t>
            </a:r>
            <a:r>
              <a:rPr lang="en-GB" sz="1400" dirty="0"/>
              <a:t> </a:t>
            </a:r>
            <a:r>
              <a:rPr lang="en-GB" sz="1400" dirty="0" err="1"/>
              <a:t>ann</a:t>
            </a:r>
            <a:r>
              <a:rPr lang="en-GB" sz="1400" dirty="0"/>
              <a:t> an </a:t>
            </a:r>
            <a:r>
              <a:rPr lang="en-GB" sz="1400" dirty="0" err="1"/>
              <a:t>Seirbheis</a:t>
            </a:r>
            <a:r>
              <a:rPr lang="en-GB" sz="1400" dirty="0"/>
              <a:t> </a:t>
            </a:r>
            <a:r>
              <a:rPr lang="en-GB" sz="1400" dirty="0" err="1"/>
              <a:t>Thaiceil</a:t>
            </a:r>
            <a:r>
              <a:rPr lang="en-GB" sz="1400" dirty="0"/>
              <a:t> na </a:t>
            </a:r>
            <a:r>
              <a:rPr lang="en-GB" sz="1400" dirty="0" err="1"/>
              <a:t>Còmhdhalach</a:t>
            </a:r>
            <a:r>
              <a:rPr lang="en-GB" sz="1400" dirty="0"/>
              <a:t> (Auxiliary Transport Service) san </a:t>
            </a:r>
            <a:r>
              <a:rPr lang="en-GB" sz="1400" dirty="0" err="1"/>
              <a:t>dàrna</a:t>
            </a:r>
            <a:r>
              <a:rPr lang="en-GB" sz="1400" dirty="0"/>
              <a:t> </a:t>
            </a:r>
            <a:r>
              <a:rPr lang="en-GB" sz="1400" dirty="0" err="1"/>
              <a:t>Cogadh</a:t>
            </a:r>
            <a:r>
              <a:rPr lang="en-GB" sz="1400" dirty="0"/>
              <a:t> (PA)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8672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D313F-4E94-9149-A639-ED68A9EA2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2081" y="4963741"/>
            <a:ext cx="5447838" cy="1007291"/>
          </a:xfrm>
          <a:solidFill>
            <a:schemeClr val="bg1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Rìgh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Deòrsa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VI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agus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Banrigh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Ealasaid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nan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seasamh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am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measg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a’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mhillidh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a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rinn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bomaichean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air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Lùchairt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Bhuckingham</a:t>
            </a:r>
            <a:endParaRPr lang="en-GB" sz="2000" dirty="0">
              <a:solidFill>
                <a:srgbClr val="002060"/>
              </a:solidFill>
              <a:latin typeface="ABeeZee" panose="02000000000000000000" pitchFamily="2" charset="77"/>
              <a:cs typeface="Phosphate Inline" panose="02000506050000020004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76620F-31FD-514A-9932-0625D6BFD8B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2698" y="449506"/>
            <a:ext cx="5379176" cy="4012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784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D313F-4E94-9149-A639-ED68A9EA2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43066"/>
            <a:ext cx="10515600" cy="2654814"/>
          </a:xfrm>
          <a:solidFill>
            <a:schemeClr val="bg1">
              <a:alpha val="75000"/>
            </a:schemeClr>
          </a:solidFill>
          <a:ln>
            <a:solidFill>
              <a:srgbClr val="0070C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Bha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an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teaghlach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Rìoghail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nan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eisimpleir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don t-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sluagh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agus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thog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iad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spiorad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nan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daoine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tron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chogadh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.</a:t>
            </a:r>
          </a:p>
          <a:p>
            <a:pPr marL="0" indent="0">
              <a:buNone/>
            </a:pP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Nuair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a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thòisich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an t-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sabaid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,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chaidh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a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mholadh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gum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falbhadh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Banrigh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Ealasaid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agus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na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nigheanan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aice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a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Chanada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no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dha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na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Stàitean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Aonaichte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airson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a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bhith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sàbhailte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. B’ e am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freagairt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aice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: “Chan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fhalbh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a’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chlann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às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m’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aonais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. Chan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fhàg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mise an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Rìgh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.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Agus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chan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fhàg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an 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Rìgh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 a-</a:t>
            </a:r>
            <a:r>
              <a:rPr lang="en-GB" sz="2400" dirty="0" err="1">
                <a:solidFill>
                  <a:srgbClr val="002060"/>
                </a:solidFill>
                <a:latin typeface="ABeeZee" panose="02000000000000000000" pitchFamily="2" charset="77"/>
              </a:rPr>
              <a:t>chaoidh</a:t>
            </a:r>
            <a:r>
              <a:rPr lang="en-GB" sz="2400" dirty="0">
                <a:solidFill>
                  <a:srgbClr val="002060"/>
                </a:solidFill>
                <a:latin typeface="ABeeZee" panose="02000000000000000000" pitchFamily="2" charset="77"/>
              </a:rPr>
              <a:t>.”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icture containing headdress, clothing, helmet, table&#10;&#10;Description automatically generated">
            <a:extLst>
              <a:ext uri="{FF2B5EF4-FFF2-40B4-BE49-F238E27FC236}">
                <a16:creationId xmlns:a16="http://schemas.microsoft.com/office/drawing/2014/main" id="{9920C5B0-D56A-D449-9C24-6C12B2EA69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7954" y="344418"/>
            <a:ext cx="3376091" cy="248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D313F-4E94-9149-A639-ED68A9EA2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8152" y="849995"/>
            <a:ext cx="5833872" cy="4882897"/>
          </a:xfrm>
          <a:solidFill>
            <a:schemeClr val="bg1">
              <a:alpha val="75000"/>
            </a:schemeClr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Ghluais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Ealasaid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agus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Mairead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gu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Caisteal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Windsor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aig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àm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a’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chogaidh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dìreach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mar a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tha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a’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Bhanrigh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air a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dhèanamh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aig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àm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b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</a:b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mòr-ghalar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a’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choròna-bhìorais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. </a:t>
            </a:r>
          </a:p>
          <a:p>
            <a:pPr marL="0" indent="0">
              <a:buNone/>
            </a:pP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Dh’fhuirich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Rìgh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agus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a’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Bhanrigh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aig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Lùchairt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Bhuckingham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tron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Bhlitz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.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dèidh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do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bhomaichean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Gearmailteach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tuiteam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air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Lùchairt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thuirt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Banrigh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Ealasaid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: “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Tha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mi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toilichte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gun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deach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bomaichean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leagail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oirnn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.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Tha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mi a’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faireachdainn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a-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nis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gun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urrainn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dhomh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coimhead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air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ceann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ear </a:t>
            </a:r>
            <a:b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</a:b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a’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bhaile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ann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clàr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aodainn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.”</a:t>
            </a:r>
          </a:p>
          <a:p>
            <a:pPr marL="0" indent="0">
              <a:buNone/>
            </a:pP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Bha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ceann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ear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Lunnainn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air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aon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de na </a:t>
            </a:r>
            <a:b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</a:b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h-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àiteachan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chaidh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mhilleadh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gu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dona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agus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air an do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thadhail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càraid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Rìoghail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tron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chogadh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gus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taic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nochdadh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dhaibh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 descr="A black and white photo of a castle&#10;&#10;Description automatically generated">
            <a:extLst>
              <a:ext uri="{FF2B5EF4-FFF2-40B4-BE49-F238E27FC236}">
                <a16:creationId xmlns:a16="http://schemas.microsoft.com/office/drawing/2014/main" id="{3714184C-E9B6-A049-B18D-E0B16460E3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7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71489">
            <a:off x="707137" y="2368"/>
            <a:ext cx="4459224" cy="4420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6EEB12-112A-9147-A41E-E4DBAE65FE23}"/>
              </a:ext>
            </a:extLst>
          </p:cNvPr>
          <p:cNvSpPr txBox="1">
            <a:spLocks/>
          </p:cNvSpPr>
          <p:nvPr/>
        </p:nvSpPr>
        <p:spPr>
          <a:xfrm>
            <a:off x="2098010" y="6227062"/>
            <a:ext cx="2924375" cy="54070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Rìgh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Deòrsa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VI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agus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Banrigh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Ealasaid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nan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seasamh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am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measg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a’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mhillidh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a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rinn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bomaichean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air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Lùchairt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  <a:cs typeface="Phosphate Inline" panose="02000506050000020004" pitchFamily="2" charset="77"/>
              </a:rPr>
              <a:t>Bhuckingham</a:t>
            </a:r>
            <a:endParaRPr lang="en-GB" sz="2000" dirty="0">
              <a:solidFill>
                <a:srgbClr val="002060"/>
              </a:solidFill>
              <a:latin typeface="ABeeZee" panose="02000000000000000000" pitchFamily="2" charset="77"/>
              <a:cs typeface="Phosphate Inline" panose="02000506050000020004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9F1E97-8FEF-F34A-8206-5C175172433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1623" y="4009020"/>
            <a:ext cx="2887518" cy="2154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955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D15BDC8-28C2-D149-B4AD-B2615A58DBF7}"/>
              </a:ext>
            </a:extLst>
          </p:cNvPr>
          <p:cNvSpPr txBox="1"/>
          <p:nvPr/>
        </p:nvSpPr>
        <p:spPr>
          <a:xfrm>
            <a:off x="0" y="284803"/>
            <a:ext cx="1219199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Am </a:t>
            </a:r>
            <a:r>
              <a:rPr lang="en-GB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Prìomhaire</a:t>
            </a:r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 a’ cur </a:t>
            </a:r>
            <a:r>
              <a:rPr lang="en-GB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fàilte</a:t>
            </a:r>
            <a:endParaRPr lang="en-GB" sz="3200" b="1" dirty="0">
              <a:solidFill>
                <a:schemeClr val="accent4">
                  <a:lumMod val="20000"/>
                  <a:lumOff val="80000"/>
                </a:schemeClr>
              </a:solidFill>
              <a:latin typeface="Nexa Rust Sans Black 02" pitchFamily="2" charset="0"/>
              <a:cs typeface="Phosphate Inline" panose="02000506050000020004" pitchFamily="2" charset="77"/>
            </a:endParaRPr>
          </a:p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air an t-</a:t>
            </a:r>
            <a:r>
              <a:rPr lang="en-GB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sluagh</a:t>
            </a:r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 a </a:t>
            </a:r>
            <a:r>
              <a:rPr lang="en-GB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bha</a:t>
            </a:r>
            <a:endParaRPr lang="en-GB" sz="3200" b="1" dirty="0">
              <a:solidFill>
                <a:schemeClr val="accent4">
                  <a:lumMod val="20000"/>
                  <a:lumOff val="80000"/>
                </a:schemeClr>
              </a:solidFill>
              <a:latin typeface="Nexa Rust Sans Black 02" pitchFamily="2" charset="0"/>
              <a:cs typeface="Phosphate Inline" panose="02000506050000020004" pitchFamily="2" charset="77"/>
            </a:endParaRPr>
          </a:p>
          <a:p>
            <a:pPr algn="ctr"/>
            <a:r>
              <a:rPr lang="en-GB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sàr-thoilichte</a:t>
            </a:r>
            <a:endParaRPr lang="en-GB" sz="3200" b="1" dirty="0">
              <a:solidFill>
                <a:schemeClr val="accent4">
                  <a:lumMod val="20000"/>
                  <a:lumOff val="80000"/>
                </a:schemeClr>
              </a:solidFill>
              <a:latin typeface="Nexa Rust Sans Black 02" pitchFamily="2" charset="0"/>
              <a:cs typeface="Phosphate Inline" panose="02000506050000020004" pitchFamily="2" charset="77"/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F4B01E-11EE-3149-8DE2-BBF623E4FA3B}"/>
              </a:ext>
            </a:extLst>
          </p:cNvPr>
          <p:cNvSpPr txBox="1"/>
          <p:nvPr/>
        </p:nvSpPr>
        <p:spPr>
          <a:xfrm>
            <a:off x="289560" y="5434424"/>
            <a:ext cx="11612880" cy="113877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</a:rPr>
              <a:t>Bha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sluagh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mòr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mun</a:t>
            </a:r>
            <a:r>
              <a:rPr lang="en-GB" sz="2400" dirty="0">
                <a:solidFill>
                  <a:srgbClr val="002060"/>
                </a:solidFill>
              </a:rPr>
              <a:t> Cenotaph air Whitehall </a:t>
            </a:r>
            <a:r>
              <a:rPr lang="en-GB" sz="2400" dirty="0" err="1">
                <a:solidFill>
                  <a:srgbClr val="002060"/>
                </a:solidFill>
              </a:rPr>
              <a:t>cuideachd</a:t>
            </a:r>
            <a:r>
              <a:rPr lang="en-GB" sz="2400" dirty="0">
                <a:solidFill>
                  <a:srgbClr val="002060"/>
                </a:solidFill>
              </a:rPr>
              <a:t>, a’ </a:t>
            </a:r>
            <a:r>
              <a:rPr lang="en-GB" sz="2400" dirty="0" err="1">
                <a:solidFill>
                  <a:srgbClr val="002060"/>
                </a:solidFill>
              </a:rPr>
              <a:t>feitheamh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gus</a:t>
            </a:r>
            <a:r>
              <a:rPr lang="en-GB" sz="2400" dirty="0">
                <a:solidFill>
                  <a:srgbClr val="002060"/>
                </a:solidFill>
              </a:rPr>
              <a:t> an </a:t>
            </a:r>
            <a:r>
              <a:rPr lang="en-GB" sz="2400" dirty="0" err="1">
                <a:solidFill>
                  <a:srgbClr val="002060"/>
                </a:solidFill>
              </a:rPr>
              <a:t>nochdadh</a:t>
            </a:r>
            <a:r>
              <a:rPr lang="en-GB" sz="2400" dirty="0">
                <a:solidFill>
                  <a:srgbClr val="002060"/>
                </a:solidFill>
              </a:rPr>
              <a:t> Churchill </a:t>
            </a:r>
            <a:r>
              <a:rPr lang="en-GB" sz="2400" dirty="0" err="1">
                <a:solidFill>
                  <a:srgbClr val="002060"/>
                </a:solidFill>
              </a:rPr>
              <a:t>aig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togalach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Ministrealachd</a:t>
            </a:r>
            <a:r>
              <a:rPr lang="en-GB" sz="2400" dirty="0">
                <a:solidFill>
                  <a:srgbClr val="002060"/>
                </a:solidFill>
              </a:rPr>
              <a:t> na </a:t>
            </a:r>
            <a:r>
              <a:rPr lang="en-GB" sz="2400" dirty="0" err="1">
                <a:solidFill>
                  <a:srgbClr val="002060"/>
                </a:solidFill>
              </a:rPr>
              <a:t>Slàinte</a:t>
            </a:r>
            <a:r>
              <a:rPr lang="en-GB" sz="2400" dirty="0">
                <a:solidFill>
                  <a:srgbClr val="002060"/>
                </a:solidFill>
              </a:rPr>
              <a:t>, a </a:t>
            </a:r>
            <a:r>
              <a:rPr lang="en-GB" sz="2400" dirty="0" err="1">
                <a:solidFill>
                  <a:srgbClr val="002060"/>
                </a:solidFill>
              </a:rPr>
              <a:t>bha</a:t>
            </a:r>
            <a:r>
              <a:rPr lang="en-GB" sz="2400" dirty="0">
                <a:solidFill>
                  <a:srgbClr val="002060"/>
                </a:solidFill>
              </a:rPr>
              <a:t> air a </a:t>
            </a:r>
            <a:r>
              <a:rPr lang="en-GB" sz="2400" dirty="0" err="1">
                <a:solidFill>
                  <a:srgbClr val="002060"/>
                </a:solidFill>
              </a:rPr>
              <a:t>sgeadachadh</a:t>
            </a:r>
            <a:r>
              <a:rPr lang="en-GB" sz="2400" dirty="0">
                <a:solidFill>
                  <a:srgbClr val="002060"/>
                </a:solidFill>
              </a:rPr>
              <a:t> le </a:t>
            </a:r>
            <a:r>
              <a:rPr lang="en-GB" sz="2400" dirty="0" err="1">
                <a:solidFill>
                  <a:srgbClr val="002060"/>
                </a:solidFill>
              </a:rPr>
              <a:t>brataichean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  <a:p>
            <a:endParaRPr lang="en-US" sz="2000" dirty="0"/>
          </a:p>
        </p:txBody>
      </p:sp>
      <p:pic>
        <p:nvPicPr>
          <p:cNvPr id="10" name="Picture 2" descr="Victory in Europe Day - Wikipedia">
            <a:extLst>
              <a:ext uri="{FF2B5EF4-FFF2-40B4-BE49-F238E27FC236}">
                <a16:creationId xmlns:a16="http://schemas.microsoft.com/office/drawing/2014/main" id="{E586AFC3-6627-904E-A856-89734577B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4081" y="2131462"/>
            <a:ext cx="3223835" cy="3019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349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F424F6AF-B8A7-7943-83B9-0634B22BB8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608" y="237616"/>
            <a:ext cx="11649456" cy="63277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9F98D0-607B-3F42-B2A3-0881E58E297F}"/>
              </a:ext>
            </a:extLst>
          </p:cNvPr>
          <p:cNvSpPr txBox="1"/>
          <p:nvPr/>
        </p:nvSpPr>
        <p:spPr>
          <a:xfrm>
            <a:off x="803608" y="770014"/>
            <a:ext cx="5834698" cy="5262979"/>
          </a:xfrm>
          <a:prstGeom prst="rect">
            <a:avLst/>
          </a:prstGeom>
          <a:solidFill>
            <a:schemeClr val="bg1">
              <a:lumMod val="95000"/>
              <a:alpha val="87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BeeZee" panose="02000000000000000000" pitchFamily="2" charset="77"/>
              </a:rPr>
              <a:t>Leis na co-</a:t>
            </a:r>
            <a:r>
              <a:rPr lang="en-GB" sz="2000" dirty="0" err="1">
                <a:latin typeface="ABeeZee" panose="02000000000000000000" pitchFamily="2" charset="77"/>
              </a:rPr>
              <a:t>obraichean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aige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timcheall</a:t>
            </a:r>
            <a:r>
              <a:rPr lang="en-GB" sz="2000" dirty="0">
                <a:latin typeface="ABeeZee" panose="02000000000000000000" pitchFamily="2" charset="77"/>
              </a:rPr>
              <a:t> air </a:t>
            </a:r>
            <a:r>
              <a:rPr lang="en-GB" sz="2000" dirty="0" err="1">
                <a:latin typeface="ABeeZee" panose="02000000000000000000" pitchFamily="2" charset="77"/>
              </a:rPr>
              <a:t>agus</a:t>
            </a:r>
            <a:r>
              <a:rPr lang="en-GB" sz="2000" dirty="0">
                <a:latin typeface="ABeeZee" panose="02000000000000000000" pitchFamily="2" charset="77"/>
              </a:rPr>
              <a:t> a’ </a:t>
            </a:r>
            <a:r>
              <a:rPr lang="en-GB" sz="2000" dirty="0" err="1">
                <a:latin typeface="ABeeZee" panose="02000000000000000000" pitchFamily="2" charset="77"/>
              </a:rPr>
              <a:t>smèideadh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ris</a:t>
            </a:r>
            <a:r>
              <a:rPr lang="en-GB" sz="2000" dirty="0">
                <a:latin typeface="ABeeZee" panose="02000000000000000000" pitchFamily="2" charset="77"/>
              </a:rPr>
              <a:t> an t-</a:t>
            </a:r>
            <a:r>
              <a:rPr lang="en-GB" sz="2000" dirty="0" err="1">
                <a:latin typeface="ABeeZee" panose="02000000000000000000" pitchFamily="2" charset="77"/>
              </a:rPr>
              <a:t>sluagh</a:t>
            </a:r>
            <a:r>
              <a:rPr lang="en-GB" sz="2000" dirty="0">
                <a:latin typeface="ABeeZee" panose="02000000000000000000" pitchFamily="2" charset="77"/>
              </a:rPr>
              <a:t>, </a:t>
            </a:r>
            <a:r>
              <a:rPr lang="en-GB" sz="2000" dirty="0" err="1">
                <a:latin typeface="ABeeZee" panose="02000000000000000000" pitchFamily="2" charset="77"/>
              </a:rPr>
              <a:t>rinn</a:t>
            </a:r>
            <a:r>
              <a:rPr lang="en-GB" sz="2000" dirty="0">
                <a:latin typeface="ABeeZee" panose="02000000000000000000" pitchFamily="2" charset="77"/>
              </a:rPr>
              <a:t> am </a:t>
            </a:r>
            <a:r>
              <a:rPr lang="en-GB" sz="2000" dirty="0" err="1">
                <a:latin typeface="ABeeZee" panose="02000000000000000000" pitchFamily="2" charset="77"/>
              </a:rPr>
              <a:t>Prìomhaire</a:t>
            </a:r>
            <a:r>
              <a:rPr lang="en-GB" sz="2000" dirty="0">
                <a:latin typeface="ABeeZee" panose="02000000000000000000" pitchFamily="2" charset="77"/>
              </a:rPr>
              <a:t> Winston Churchill </a:t>
            </a:r>
            <a:r>
              <a:rPr lang="en-GB" sz="2000" dirty="0" err="1">
                <a:latin typeface="ABeeZee" panose="02000000000000000000" pitchFamily="2" charset="77"/>
              </a:rPr>
              <a:t>òraid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bhrosnachail</a:t>
            </a:r>
            <a:r>
              <a:rPr lang="en-GB" sz="2000" dirty="0">
                <a:latin typeface="ABeeZee" panose="02000000000000000000" pitchFamily="2" charset="77"/>
              </a:rPr>
              <a:t> a </a:t>
            </a:r>
            <a:r>
              <a:rPr lang="en-GB" sz="2000" dirty="0" err="1">
                <a:latin typeface="ABeeZee" panose="02000000000000000000" pitchFamily="2" charset="77"/>
              </a:rPr>
              <a:t>thòisich</a:t>
            </a:r>
            <a:r>
              <a:rPr lang="en-GB" sz="2000" dirty="0">
                <a:latin typeface="ABeeZee" panose="02000000000000000000" pitchFamily="2" charset="77"/>
              </a:rPr>
              <a:t>: </a:t>
            </a:r>
          </a:p>
          <a:p>
            <a:endParaRPr lang="en-GB" sz="2000" dirty="0">
              <a:latin typeface="ABeeZee" panose="02000000000000000000" pitchFamily="2" charset="77"/>
            </a:endParaRPr>
          </a:p>
          <a:p>
            <a:r>
              <a:rPr lang="en-GB" sz="2000" i="1" dirty="0">
                <a:latin typeface="ABeeZee" panose="02000000000000000000" pitchFamily="2" charset="77"/>
              </a:rPr>
              <a:t>“</a:t>
            </a:r>
            <a:r>
              <a:rPr lang="en-GB" sz="2000" i="1" dirty="0" err="1">
                <a:latin typeface="ABeeZee" panose="02000000000000000000" pitchFamily="2" charset="77"/>
              </a:rPr>
              <a:t>Beannachd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Dhè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oirbh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uile</a:t>
            </a:r>
            <a:r>
              <a:rPr lang="en-GB" sz="2000" i="1" dirty="0">
                <a:latin typeface="ABeeZee" panose="02000000000000000000" pitchFamily="2" charset="77"/>
              </a:rPr>
              <a:t>. ’S e </a:t>
            </a:r>
            <a:r>
              <a:rPr lang="en-GB" sz="2000" i="1" dirty="0" err="1">
                <a:latin typeface="ABeeZee" panose="02000000000000000000" pitchFamily="2" charset="77"/>
              </a:rPr>
              <a:t>seo</a:t>
            </a:r>
            <a:r>
              <a:rPr lang="en-GB" sz="2000" i="1" dirty="0">
                <a:latin typeface="ABeeZee" panose="02000000000000000000" pitchFamily="2" charset="77"/>
              </a:rPr>
              <a:t> a’ </a:t>
            </a:r>
            <a:r>
              <a:rPr lang="en-GB" sz="2000" i="1" dirty="0" err="1">
                <a:latin typeface="ABeeZee" panose="02000000000000000000" pitchFamily="2" charset="77"/>
              </a:rPr>
              <a:t>bhuaidh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agaibhse</a:t>
            </a:r>
            <a:r>
              <a:rPr lang="en-GB" sz="2000" i="1" dirty="0">
                <a:latin typeface="ABeeZee" panose="02000000000000000000" pitchFamily="2" charset="77"/>
              </a:rPr>
              <a:t>! ’S e </a:t>
            </a:r>
            <a:r>
              <a:rPr lang="en-GB" sz="2000" i="1" dirty="0" err="1">
                <a:latin typeface="ABeeZee" panose="02000000000000000000" pitchFamily="2" charset="77"/>
              </a:rPr>
              <a:t>seo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buaidh</a:t>
            </a:r>
            <a:r>
              <a:rPr lang="en-GB" sz="2000" i="1" dirty="0">
                <a:latin typeface="ABeeZee" panose="02000000000000000000" pitchFamily="2" charset="77"/>
              </a:rPr>
              <a:t> na </a:t>
            </a:r>
            <a:r>
              <a:rPr lang="en-GB" sz="2000" i="1" dirty="0" err="1">
                <a:latin typeface="ABeeZee" panose="02000000000000000000" pitchFamily="2" charset="77"/>
              </a:rPr>
              <a:t>saorsa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anns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gach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dùthaich</a:t>
            </a:r>
            <a:r>
              <a:rPr lang="en-GB" sz="2000" i="1" dirty="0">
                <a:latin typeface="ABeeZee" panose="02000000000000000000" pitchFamily="2" charset="77"/>
              </a:rPr>
              <a:t>. Nar n-</a:t>
            </a:r>
            <a:r>
              <a:rPr lang="en-GB" sz="2000" i="1" dirty="0" err="1">
                <a:latin typeface="ABeeZee" panose="02000000000000000000" pitchFamily="2" charset="77"/>
              </a:rPr>
              <a:t>eachdraidh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fhada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gu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lèir</a:t>
            </a:r>
            <a:r>
              <a:rPr lang="en-GB" sz="2000" i="1" dirty="0">
                <a:latin typeface="ABeeZee" panose="02000000000000000000" pitchFamily="2" charset="77"/>
              </a:rPr>
              <a:t>, </a:t>
            </a:r>
            <a:r>
              <a:rPr lang="en-GB" sz="2000" i="1" dirty="0" err="1">
                <a:latin typeface="ABeeZee" panose="02000000000000000000" pitchFamily="2" charset="77"/>
              </a:rPr>
              <a:t>chan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fhaca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sinn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latha</a:t>
            </a:r>
            <a:r>
              <a:rPr lang="en-GB" sz="2000" i="1" dirty="0">
                <a:latin typeface="ABeeZee" panose="02000000000000000000" pitchFamily="2" charset="77"/>
              </a:rPr>
              <a:t> na </a:t>
            </a:r>
            <a:r>
              <a:rPr lang="en-GB" sz="2000" i="1" dirty="0" err="1">
                <a:latin typeface="ABeeZee" panose="02000000000000000000" pitchFamily="2" charset="77"/>
              </a:rPr>
              <a:t>bu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mhotha</a:t>
            </a:r>
            <a:r>
              <a:rPr lang="en-GB" sz="2000" i="1" dirty="0">
                <a:latin typeface="ABeeZee" panose="02000000000000000000" pitchFamily="2" charset="77"/>
              </a:rPr>
              <a:t> na </a:t>
            </a:r>
            <a:r>
              <a:rPr lang="en-GB" sz="2000" i="1" dirty="0" err="1">
                <a:latin typeface="ABeeZee" panose="02000000000000000000" pitchFamily="2" charset="77"/>
              </a:rPr>
              <a:t>seo</a:t>
            </a:r>
            <a:r>
              <a:rPr lang="en-GB" sz="2000" i="1" dirty="0">
                <a:latin typeface="ABeeZee" panose="02000000000000000000" pitchFamily="2" charset="77"/>
              </a:rPr>
              <a:t>. </a:t>
            </a:r>
            <a:r>
              <a:rPr lang="en-GB" sz="2000" i="1" dirty="0" err="1">
                <a:latin typeface="ABeeZee" panose="02000000000000000000" pitchFamily="2" charset="77"/>
              </a:rPr>
              <a:t>Rinn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gach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neach</a:t>
            </a:r>
            <a:r>
              <a:rPr lang="en-GB" sz="2000" i="1" dirty="0">
                <a:latin typeface="ABeeZee" panose="02000000000000000000" pitchFamily="2" charset="77"/>
              </a:rPr>
              <a:t>, </a:t>
            </a:r>
            <a:r>
              <a:rPr lang="en-GB" sz="2000" i="1" dirty="0" err="1">
                <a:latin typeface="ABeeZee" panose="02000000000000000000" pitchFamily="2" charset="77"/>
              </a:rPr>
              <a:t>fireannach</a:t>
            </a:r>
            <a:r>
              <a:rPr lang="en-GB" sz="2000" i="1" dirty="0">
                <a:latin typeface="ABeeZee" panose="02000000000000000000" pitchFamily="2" charset="77"/>
              </a:rPr>
              <a:t> no </a:t>
            </a:r>
            <a:r>
              <a:rPr lang="en-GB" sz="2000" i="1" dirty="0" err="1">
                <a:latin typeface="ABeeZee" panose="02000000000000000000" pitchFamily="2" charset="77"/>
              </a:rPr>
              <a:t>boireannach</a:t>
            </a:r>
            <a:r>
              <a:rPr lang="en-GB" sz="2000" i="1" dirty="0">
                <a:latin typeface="ABeeZee" panose="02000000000000000000" pitchFamily="2" charset="77"/>
              </a:rPr>
              <a:t>, a </a:t>
            </a:r>
            <a:r>
              <a:rPr lang="en-GB" sz="2000" i="1" dirty="0" err="1">
                <a:latin typeface="ABeeZee" panose="02000000000000000000" pitchFamily="2" charset="77"/>
              </a:rPr>
              <a:t>dhìcheall</a:t>
            </a:r>
            <a:r>
              <a:rPr lang="en-GB" sz="2000" i="1" dirty="0">
                <a:latin typeface="ABeeZee" panose="02000000000000000000" pitchFamily="2" charset="77"/>
              </a:rPr>
              <a:t>. </a:t>
            </a:r>
            <a:r>
              <a:rPr lang="en-GB" sz="2000" i="1" dirty="0" err="1">
                <a:latin typeface="ABeeZee" panose="02000000000000000000" pitchFamily="2" charset="77"/>
              </a:rPr>
              <a:t>Rinn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gach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neach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oidhirp</a:t>
            </a:r>
            <a:r>
              <a:rPr lang="en-GB" sz="2000" i="1" dirty="0">
                <a:latin typeface="ABeeZee" panose="02000000000000000000" pitchFamily="2" charset="77"/>
              </a:rPr>
              <a:t>. Cha do </a:t>
            </a:r>
            <a:r>
              <a:rPr lang="en-GB" sz="2000" i="1" dirty="0" err="1">
                <a:latin typeface="ABeeZee" panose="02000000000000000000" pitchFamily="2" charset="77"/>
              </a:rPr>
              <a:t>lagaich</a:t>
            </a:r>
            <a:r>
              <a:rPr lang="en-GB" sz="2000" i="1" dirty="0">
                <a:latin typeface="ABeeZee" panose="02000000000000000000" pitchFamily="2" charset="77"/>
              </a:rPr>
              <a:t> na </a:t>
            </a:r>
            <a:r>
              <a:rPr lang="en-GB" sz="2000" i="1" dirty="0" err="1">
                <a:latin typeface="ABeeZee" panose="02000000000000000000" pitchFamily="2" charset="77"/>
              </a:rPr>
              <a:t>bliadhnachan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fada</a:t>
            </a:r>
            <a:r>
              <a:rPr lang="en-GB" sz="2000" i="1" dirty="0">
                <a:latin typeface="ABeeZee" panose="02000000000000000000" pitchFamily="2" charset="77"/>
              </a:rPr>
              <a:t>, no na </a:t>
            </a:r>
            <a:r>
              <a:rPr lang="en-GB" sz="2000" i="1" dirty="0" err="1">
                <a:latin typeface="ABeeZee" panose="02000000000000000000" pitchFamily="2" charset="77"/>
              </a:rPr>
              <a:t>cunnartan</a:t>
            </a:r>
            <a:r>
              <a:rPr lang="en-GB" sz="2000" i="1" dirty="0">
                <a:latin typeface="ABeeZee" panose="02000000000000000000" pitchFamily="2" charset="77"/>
              </a:rPr>
              <a:t>, no </a:t>
            </a:r>
            <a:r>
              <a:rPr lang="en-GB" sz="2000" i="1" dirty="0" err="1">
                <a:latin typeface="ABeeZee" panose="02000000000000000000" pitchFamily="2" charset="77"/>
              </a:rPr>
              <a:t>ionnsaighean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garga</a:t>
            </a:r>
            <a:r>
              <a:rPr lang="en-GB" sz="2000" i="1" dirty="0">
                <a:latin typeface="ABeeZee" panose="02000000000000000000" pitchFamily="2" charset="77"/>
              </a:rPr>
              <a:t> an </a:t>
            </a:r>
            <a:r>
              <a:rPr lang="en-GB" sz="2000" i="1" dirty="0" err="1">
                <a:latin typeface="ABeeZee" panose="02000000000000000000" pitchFamily="2" charset="77"/>
              </a:rPr>
              <a:t>nàmhaid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rùn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suidhichte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sluagh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Bhreatainn</a:t>
            </a:r>
            <a:r>
              <a:rPr lang="en-GB" sz="2000" i="1" dirty="0">
                <a:latin typeface="ABeeZee" panose="02000000000000000000" pitchFamily="2" charset="77"/>
              </a:rPr>
              <a:t> air </a:t>
            </a:r>
            <a:r>
              <a:rPr lang="en-GB" sz="2000" i="1" dirty="0" err="1">
                <a:latin typeface="ABeeZee" panose="02000000000000000000" pitchFamily="2" charset="77"/>
              </a:rPr>
              <a:t>dhòigh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sam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bith</a:t>
            </a:r>
            <a:r>
              <a:rPr lang="en-GB" sz="2000" i="1" dirty="0">
                <a:latin typeface="ABeeZee" panose="02000000000000000000" pitchFamily="2" charset="77"/>
              </a:rPr>
              <a:t>. </a:t>
            </a:r>
            <a:r>
              <a:rPr lang="en-GB" sz="2000" i="1" dirty="0" err="1">
                <a:latin typeface="ABeeZee" panose="02000000000000000000" pitchFamily="2" charset="77"/>
              </a:rPr>
              <a:t>Beannachd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Dhè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oirbh</a:t>
            </a:r>
            <a:r>
              <a:rPr lang="en-GB" sz="2000" i="1" dirty="0">
                <a:latin typeface="ABeeZee" panose="02000000000000000000" pitchFamily="2" charset="77"/>
              </a:rPr>
              <a:t> </a:t>
            </a:r>
            <a:r>
              <a:rPr lang="en-GB" sz="2000" i="1" dirty="0" err="1">
                <a:latin typeface="ABeeZee" panose="02000000000000000000" pitchFamily="2" charset="77"/>
              </a:rPr>
              <a:t>uile</a:t>
            </a:r>
            <a:r>
              <a:rPr lang="en-GB" sz="2000" i="1" dirty="0">
                <a:latin typeface="ABeeZee" panose="02000000000000000000" pitchFamily="2" charset="77"/>
              </a:rPr>
              <a:t>.”</a:t>
            </a:r>
          </a:p>
          <a:p>
            <a:endParaRPr lang="en-GB" dirty="0">
              <a:latin typeface="ABeeZee" panose="02000000000000000000" pitchFamily="2" charset="77"/>
            </a:endParaRPr>
          </a:p>
          <a:p>
            <a:endParaRPr lang="en-US" dirty="0">
              <a:latin typeface="ABeeZee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2150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7348676D-FDAD-6A4A-96D9-16ADAA21F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514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5D606D-C620-F24D-B59D-868A2E12EEB7}"/>
              </a:ext>
            </a:extLst>
          </p:cNvPr>
          <p:cNvSpPr txBox="1"/>
          <p:nvPr/>
        </p:nvSpPr>
        <p:spPr>
          <a:xfrm>
            <a:off x="1679275" y="227802"/>
            <a:ext cx="88334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Latha</a:t>
            </a:r>
            <a:r>
              <a:rPr lang="en-GB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 </a:t>
            </a:r>
            <a:r>
              <a:rPr lang="en-GB" sz="32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Buaidh</a:t>
            </a:r>
            <a:r>
              <a:rPr lang="en-GB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 san </a:t>
            </a:r>
            <a:r>
              <a:rPr lang="en-GB" sz="32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Roinn</a:t>
            </a:r>
            <a:r>
              <a:rPr lang="en-GB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 </a:t>
            </a:r>
            <a:r>
              <a:rPr lang="en-GB" sz="32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Eòrpa</a:t>
            </a:r>
            <a:endParaRPr lang="en-GB" sz="3200" dirty="0">
              <a:solidFill>
                <a:schemeClr val="accent4">
                  <a:lumMod val="20000"/>
                  <a:lumOff val="80000"/>
                </a:schemeClr>
              </a:solidFill>
              <a:latin typeface="Nexa Rust Sans Black 02" pitchFamily="2" charset="0"/>
              <a:cs typeface="Phosphate Inline" panose="02000506050000020004" pitchFamily="2" charset="77"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88D10F-2B70-3B44-B58E-BD376B1A93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0974036">
            <a:off x="935489" y="1387989"/>
            <a:ext cx="4930571" cy="2989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D47882-4BCD-A844-B54D-EFD9026D4A76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234621">
            <a:off x="5939078" y="1450296"/>
            <a:ext cx="5179832" cy="3012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99D859-E526-9846-836D-17F74E71B013}"/>
              </a:ext>
            </a:extLst>
          </p:cNvPr>
          <p:cNvSpPr txBox="1"/>
          <p:nvPr/>
        </p:nvSpPr>
        <p:spPr>
          <a:xfrm>
            <a:off x="3433601" y="3771526"/>
            <a:ext cx="5324796" cy="2677656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B’ </a:t>
            </a:r>
            <a:r>
              <a:rPr lang="en-GB" sz="2400" dirty="0" err="1"/>
              <a:t>ann</a:t>
            </a:r>
            <a:r>
              <a:rPr lang="en-GB" sz="2400" dirty="0"/>
              <a:t> air </a:t>
            </a:r>
            <a:r>
              <a:rPr lang="en-GB" sz="2400" dirty="0" err="1"/>
              <a:t>Latha</a:t>
            </a:r>
            <a:r>
              <a:rPr lang="en-GB" sz="2400" dirty="0"/>
              <a:t> VE, 8 </a:t>
            </a:r>
            <a:r>
              <a:rPr lang="en-GB" sz="2400" dirty="0" err="1"/>
              <a:t>Cèitean</a:t>
            </a:r>
            <a:r>
              <a:rPr lang="en-GB" sz="2400" dirty="0"/>
              <a:t> 1945, a </a:t>
            </a:r>
            <a:r>
              <a:rPr lang="en-GB" sz="2400" dirty="0" err="1"/>
              <a:t>chomharraich</a:t>
            </a:r>
            <a:r>
              <a:rPr lang="en-GB" sz="2400" dirty="0"/>
              <a:t> </a:t>
            </a:r>
            <a:r>
              <a:rPr lang="en-GB" sz="2400" dirty="0" err="1"/>
              <a:t>Breatainn</a:t>
            </a:r>
            <a:r>
              <a:rPr lang="en-GB" sz="2400" dirty="0"/>
              <a:t> mu </a:t>
            </a:r>
            <a:r>
              <a:rPr lang="en-GB" sz="2400" dirty="0" err="1"/>
              <a:t>dheireadh</a:t>
            </a:r>
            <a:r>
              <a:rPr lang="en-GB" sz="2400" dirty="0"/>
              <a:t> </a:t>
            </a:r>
            <a:r>
              <a:rPr lang="en-GB" sz="2400" dirty="0" err="1"/>
              <a:t>thall</a:t>
            </a:r>
            <a:r>
              <a:rPr lang="en-GB" sz="2400" dirty="0"/>
              <a:t> </a:t>
            </a:r>
            <a:r>
              <a:rPr lang="en-GB" sz="2400" dirty="0" err="1"/>
              <a:t>crìoch</a:t>
            </a:r>
            <a:r>
              <a:rPr lang="en-GB" sz="2400" dirty="0"/>
              <a:t> an </a:t>
            </a:r>
            <a:r>
              <a:rPr lang="en-GB" sz="2400" dirty="0" err="1"/>
              <a:t>Dàrna</a:t>
            </a:r>
            <a:r>
              <a:rPr lang="en-GB" sz="2400" dirty="0"/>
              <a:t> </a:t>
            </a:r>
            <a:r>
              <a:rPr lang="en-GB" sz="2400" dirty="0" err="1"/>
              <a:t>Cogaidh</a:t>
            </a:r>
            <a:r>
              <a:rPr lang="en-GB" sz="2400" dirty="0"/>
              <a:t> san </a:t>
            </a:r>
            <a:r>
              <a:rPr lang="en-GB" sz="2400" dirty="0" err="1"/>
              <a:t>Roinn</a:t>
            </a:r>
            <a:r>
              <a:rPr lang="en-GB" sz="2400" dirty="0"/>
              <a:t> </a:t>
            </a:r>
            <a:r>
              <a:rPr lang="en-GB" sz="2400" dirty="0" err="1"/>
              <a:t>Eòrpa</a:t>
            </a:r>
            <a:r>
              <a:rPr lang="en-GB" sz="2400" dirty="0"/>
              <a:t>. Air </a:t>
            </a:r>
            <a:r>
              <a:rPr lang="en-GB" sz="2400" dirty="0" err="1"/>
              <a:t>feadh</a:t>
            </a:r>
            <a:r>
              <a:rPr lang="en-GB" sz="2400" dirty="0"/>
              <a:t> na </a:t>
            </a:r>
            <a:r>
              <a:rPr lang="en-GB" sz="2400" dirty="0" err="1"/>
              <a:t>dùthcha</a:t>
            </a:r>
            <a:r>
              <a:rPr lang="en-GB" sz="2400" dirty="0"/>
              <a:t> </a:t>
            </a:r>
            <a:r>
              <a:rPr lang="en-GB" sz="2400" dirty="0" err="1"/>
              <a:t>chomharraich</a:t>
            </a:r>
            <a:r>
              <a:rPr lang="en-GB" sz="2400" dirty="0"/>
              <a:t> an </a:t>
            </a:r>
            <a:r>
              <a:rPr lang="en-GB" sz="2400" dirty="0" err="1"/>
              <a:t>sluagh</a:t>
            </a:r>
            <a:r>
              <a:rPr lang="en-GB" sz="2400" dirty="0"/>
              <a:t> an </a:t>
            </a:r>
            <a:r>
              <a:rPr lang="en-GB" sz="2400" dirty="0" err="1"/>
              <a:t>latha</a:t>
            </a:r>
            <a:r>
              <a:rPr lang="en-GB" sz="2400" dirty="0"/>
              <a:t> le </a:t>
            </a:r>
            <a:r>
              <a:rPr lang="en-GB" sz="2400" dirty="0" err="1"/>
              <a:t>gàirdeachas</a:t>
            </a:r>
            <a:r>
              <a:rPr lang="en-GB" sz="2400" dirty="0"/>
              <a:t>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6968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39E2D-9800-2445-8F23-398E69B58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7124"/>
            <a:ext cx="12192000" cy="1341180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A’ </a:t>
            </a:r>
            <a:r>
              <a:rPr lang="en-GB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comharrachadh</a:t>
            </a:r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 an </a:t>
            </a:r>
            <a:r>
              <a:rPr lang="en-GB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Latha</a:t>
            </a:r>
            <a:br>
              <a:rPr lang="en-GB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A0DCC-EEAC-8F48-882F-D3C8A7ED5337}"/>
              </a:ext>
            </a:extLst>
          </p:cNvPr>
          <p:cNvSpPr txBox="1"/>
          <p:nvPr/>
        </p:nvSpPr>
        <p:spPr>
          <a:xfrm>
            <a:off x="266700" y="4055390"/>
            <a:ext cx="11658599" cy="2523768"/>
          </a:xfrm>
          <a:prstGeom prst="rect">
            <a:avLst/>
          </a:prstGeom>
          <a:solidFill>
            <a:schemeClr val="bg1">
              <a:lumMod val="95000"/>
              <a:alpha val="7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Ann am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Breatainn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chomharraich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am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Prìomhaire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Winston Churchill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latha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le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bhith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a’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gairm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Saor-latha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Poblach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air 8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Cèitean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.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Bha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daoine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fìor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fìor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thoilichte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.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Sheirm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glagan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nan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eaglaisean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chaidh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raiseanan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bìdh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roinn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le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nàbaidhean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agus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dh’èist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daoine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ris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rèidio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airson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nan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naidheachdan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 b’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ùire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.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Chaidh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teintean-aighir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lasadh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rud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nach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do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thachair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fad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sia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bliadhna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mar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thoradh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air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dubhadh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agus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chaidh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brataichean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beaga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agus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mòra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chrochadh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air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feadh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nam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bailtean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.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Chaidh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cuirmean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sràide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chumail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agus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chùm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dannsadh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agus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ceòl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agus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t-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seinn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a’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dol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a-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steach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dhan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oidhche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.</a:t>
            </a:r>
          </a:p>
          <a:p>
            <a:endParaRPr lang="en-US" dirty="0"/>
          </a:p>
        </p:txBody>
      </p:sp>
      <p:pic>
        <p:nvPicPr>
          <p:cNvPr id="8" name="Picture 7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7A663567-5471-5148-9491-9DF03FDAA4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321"/>
                    </a14:imgEffect>
                    <a14:imgEffect>
                      <a14:saturation sat="1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0623" y="896656"/>
            <a:ext cx="5323332" cy="2994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58" name="Picture 2" descr="Films from the Home Front">
            <a:extLst>
              <a:ext uri="{FF2B5EF4-FFF2-40B4-BE49-F238E27FC236}">
                <a16:creationId xmlns:a16="http://schemas.microsoft.com/office/drawing/2014/main" id="{03339A87-D0B0-BA42-A6AF-E5F266F5D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18598">
            <a:off x="428140" y="1175262"/>
            <a:ext cx="2621776" cy="2437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60" name="Picture 4" descr="VE Day 1945 across the UK - Hinckley Times">
            <a:extLst>
              <a:ext uri="{FF2B5EF4-FFF2-40B4-BE49-F238E27FC236}">
                <a16:creationId xmlns:a16="http://schemas.microsoft.com/office/drawing/2014/main" id="{9D6467D2-B9A2-AE42-84DF-4CD7656391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896084">
            <a:off x="9215810" y="1182167"/>
            <a:ext cx="2534334" cy="2431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785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39E2D-9800-2445-8F23-398E69B58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226" y="725150"/>
            <a:ext cx="6948408" cy="1945401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A’ </a:t>
            </a:r>
            <a:r>
              <a:rPr lang="en-GB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comharrachadh</a:t>
            </a:r>
            <a:r>
              <a:rPr lang="en-GB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 </a:t>
            </a:r>
            <a:r>
              <a:rPr lang="en-GB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Latha</a:t>
            </a:r>
            <a:r>
              <a:rPr lang="en-GB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 VE 75 </a:t>
            </a:r>
            <a:r>
              <a:rPr lang="en-GB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bliadhna</a:t>
            </a:r>
            <a:r>
              <a:rPr lang="en-GB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 </a:t>
            </a:r>
            <a:r>
              <a:rPr lang="en-GB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às</a:t>
            </a:r>
            <a:r>
              <a:rPr lang="en-GB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 a </a:t>
            </a:r>
            <a:r>
              <a:rPr lang="en-GB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Nexa Rust Sans Black 02" pitchFamily="2" charset="0"/>
                <a:cs typeface="Phosphate Inline" panose="02000506050000020004" pitchFamily="2" charset="77"/>
              </a:rPr>
              <a:t>dhèidh</a:t>
            </a:r>
            <a:br>
              <a:rPr lang="en-GB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br>
              <a:rPr lang="en-GB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A0DCC-EEAC-8F48-882F-D3C8A7ED5337}"/>
              </a:ext>
            </a:extLst>
          </p:cNvPr>
          <p:cNvSpPr txBox="1"/>
          <p:nvPr/>
        </p:nvSpPr>
        <p:spPr>
          <a:xfrm>
            <a:off x="1528313" y="3168868"/>
            <a:ext cx="9135374" cy="190821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err="1"/>
              <a:t>Tha</a:t>
            </a:r>
            <a:r>
              <a:rPr lang="en-GB" sz="2000" dirty="0"/>
              <a:t> an 80</a:t>
            </a:r>
            <a:r>
              <a:rPr lang="en-GB" sz="2000" baseline="30000" dirty="0"/>
              <a:t>mh</a:t>
            </a:r>
            <a:r>
              <a:rPr lang="en-GB" sz="2000" dirty="0"/>
              <a:t> </a:t>
            </a:r>
            <a:r>
              <a:rPr lang="en-GB" sz="2000" dirty="0" err="1"/>
              <a:t>ceann-bliadhna</a:t>
            </a:r>
            <a:r>
              <a:rPr lang="en-GB" sz="2000" dirty="0"/>
              <a:t> de Latha VE ga </a:t>
            </a:r>
            <a:r>
              <a:rPr lang="en-GB" sz="2000" dirty="0" err="1"/>
              <a:t>chomharrachadh</a:t>
            </a:r>
            <a:r>
              <a:rPr lang="en-GB" sz="2000" dirty="0"/>
              <a:t> le </a:t>
            </a:r>
            <a:r>
              <a:rPr lang="en-GB" sz="2000" dirty="0" err="1"/>
              <a:t>Saor-latha</a:t>
            </a:r>
            <a:r>
              <a:rPr lang="en-GB" sz="2000" dirty="0"/>
              <a:t> Banca </a:t>
            </a:r>
            <a:r>
              <a:rPr lang="en-GB" sz="2000" dirty="0" err="1"/>
              <a:t>Diluain</a:t>
            </a:r>
            <a:r>
              <a:rPr lang="en-GB" sz="2000" dirty="0"/>
              <a:t>, 5 </a:t>
            </a:r>
            <a:r>
              <a:rPr lang="en-GB" sz="2000" dirty="0" err="1"/>
              <a:t>Cèitean</a:t>
            </a:r>
            <a:r>
              <a:rPr lang="en-GB" sz="2000" dirty="0"/>
              <a:t> 2025. </a:t>
            </a:r>
          </a:p>
          <a:p>
            <a:r>
              <a:rPr lang="en-GB" sz="2000" dirty="0"/>
              <a:t> </a:t>
            </a:r>
          </a:p>
          <a:p>
            <a:r>
              <a:rPr lang="en-GB" sz="2000" dirty="0"/>
              <a:t>Ann an 1945, </a:t>
            </a:r>
            <a:r>
              <a:rPr lang="en-GB" sz="2000" dirty="0" err="1"/>
              <a:t>nuair</a:t>
            </a:r>
            <a:r>
              <a:rPr lang="en-GB" sz="2000" dirty="0"/>
              <a:t> a </a:t>
            </a:r>
            <a:r>
              <a:rPr lang="en-GB" sz="2000" dirty="0" err="1"/>
              <a:t>chaidh</a:t>
            </a:r>
            <a:r>
              <a:rPr lang="en-GB" sz="2000" dirty="0"/>
              <a:t> Latha VE a </a:t>
            </a:r>
            <a:r>
              <a:rPr lang="en-GB" sz="2000" dirty="0" err="1"/>
              <a:t>ghairm</a:t>
            </a:r>
            <a:r>
              <a:rPr lang="en-GB" sz="2000" dirty="0"/>
              <a:t>, </a:t>
            </a:r>
            <a:r>
              <a:rPr lang="en-GB" sz="2000" dirty="0" err="1"/>
              <a:t>chùm</a:t>
            </a:r>
            <a:r>
              <a:rPr lang="en-GB" sz="2000" dirty="0"/>
              <a:t> </a:t>
            </a:r>
            <a:r>
              <a:rPr lang="en-GB" sz="2000" dirty="0" err="1"/>
              <a:t>sluagh</a:t>
            </a:r>
            <a:r>
              <a:rPr lang="en-GB" sz="2000" dirty="0"/>
              <a:t> na </a:t>
            </a:r>
            <a:r>
              <a:rPr lang="en-GB" sz="2000" dirty="0" err="1"/>
              <a:t>dùthcha</a:t>
            </a:r>
            <a:r>
              <a:rPr lang="en-GB" sz="2000" dirty="0"/>
              <a:t> </a:t>
            </a:r>
            <a:r>
              <a:rPr lang="en-GB" sz="2000" dirty="0" err="1"/>
              <a:t>partaidhean</a:t>
            </a:r>
            <a:r>
              <a:rPr lang="en-GB" sz="2000" dirty="0"/>
              <a:t> </a:t>
            </a:r>
            <a:r>
              <a:rPr lang="en-GB" sz="2000" dirty="0" err="1"/>
              <a:t>sràide</a:t>
            </a:r>
            <a:r>
              <a:rPr lang="en-GB" sz="2000" dirty="0"/>
              <a:t>. </a:t>
            </a:r>
          </a:p>
          <a:p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43F99E8-C5C1-1B4F-BE1E-D6CB26332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19630" y="1688048"/>
            <a:ext cx="5943600" cy="1435100"/>
          </a:xfrm>
          <a:prstGeom prst="rect">
            <a:avLst/>
          </a:prstGeom>
        </p:spPr>
      </p:pic>
      <p:pic>
        <p:nvPicPr>
          <p:cNvPr id="9" name="Picture 8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BE270DAE-7AAB-9C42-9EEA-E7AA24BF6B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0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79671">
            <a:off x="4233753" y="4983992"/>
            <a:ext cx="3724493" cy="2043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8764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14B2C3-9047-C84B-A2E0-5D7125DF5A34}"/>
              </a:ext>
            </a:extLst>
          </p:cNvPr>
          <p:cNvSpPr txBox="1"/>
          <p:nvPr/>
        </p:nvSpPr>
        <p:spPr>
          <a:xfrm>
            <a:off x="2191512" y="457200"/>
            <a:ext cx="7808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A’ </a:t>
            </a:r>
            <a:r>
              <a:rPr lang="en-GB" sz="3600" dirty="0" err="1">
                <a:solidFill>
                  <a:schemeClr val="bg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cuimhneachadh</a:t>
            </a:r>
            <a:r>
              <a:rPr lang="en-GB" sz="3600" dirty="0">
                <a:solidFill>
                  <a:schemeClr val="bg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 na </a:t>
            </a:r>
            <a:r>
              <a:rPr lang="en-GB" sz="3600" dirty="0" err="1">
                <a:solidFill>
                  <a:schemeClr val="bg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chaidh</a:t>
            </a:r>
            <a:r>
              <a:rPr lang="en-GB" sz="3600" dirty="0">
                <a:solidFill>
                  <a:schemeClr val="bg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 a </a:t>
            </a:r>
            <a:r>
              <a:rPr lang="en-GB" sz="3600" dirty="0" err="1">
                <a:solidFill>
                  <a:schemeClr val="bg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mharbhadh</a:t>
            </a:r>
            <a:r>
              <a:rPr lang="en-GB" sz="3600" dirty="0">
                <a:solidFill>
                  <a:schemeClr val="bg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 </a:t>
            </a:r>
            <a:r>
              <a:rPr lang="en-GB" sz="3600" dirty="0" err="1">
                <a:solidFill>
                  <a:schemeClr val="bg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ann</a:t>
            </a:r>
            <a:r>
              <a:rPr lang="en-GB" sz="3600" dirty="0">
                <a:solidFill>
                  <a:schemeClr val="bg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 an </a:t>
            </a:r>
            <a:r>
              <a:rPr lang="en-GB" sz="3600" dirty="0" err="1">
                <a:solidFill>
                  <a:schemeClr val="bg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cogadh</a:t>
            </a:r>
            <a:endParaRPr lang="en-GB" sz="3600" dirty="0">
              <a:solidFill>
                <a:schemeClr val="bg1"/>
              </a:solidFill>
              <a:latin typeface="Phosphate Inline" panose="02000506050000020004" pitchFamily="2" charset="77"/>
              <a:cs typeface="Phosphate Inline" panose="02000506050000020004" pitchFamily="2" charset="77"/>
            </a:endParaRPr>
          </a:p>
          <a:p>
            <a:pPr algn="ctr"/>
            <a:endParaRPr lang="en-US" dirty="0"/>
          </a:p>
        </p:txBody>
      </p:sp>
      <p:pic>
        <p:nvPicPr>
          <p:cNvPr id="6" name="Picture 5" descr="A group of people on a city street&#10;&#10;Description automatically generated">
            <a:extLst>
              <a:ext uri="{FF2B5EF4-FFF2-40B4-BE49-F238E27FC236}">
                <a16:creationId xmlns:a16="http://schemas.microsoft.com/office/drawing/2014/main" id="{29DD8D9C-0CE4-8643-9630-D00C30200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632" y="342900"/>
            <a:ext cx="11428984" cy="61584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86EA03-2AE7-5948-8C22-E26B7EF2030F}"/>
              </a:ext>
            </a:extLst>
          </p:cNvPr>
          <p:cNvSpPr txBox="1"/>
          <p:nvPr/>
        </p:nvSpPr>
        <p:spPr>
          <a:xfrm>
            <a:off x="637032" y="580966"/>
            <a:ext cx="10856976" cy="190821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Gach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bliadhna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bidh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teaghlach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Rìoghail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air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ceann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comharrachadh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na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dùthcha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tha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a’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dèanamh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luaidh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orrasan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chaill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am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beatha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ann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seirbheis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armailteach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.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Bidh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cuid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den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teaghlach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Rìoghail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a’ cur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sìos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blàth-fhleasgan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aig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bonn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an Cenotaph,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agus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bidh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cuid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eile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a’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coimhead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seirbheis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Didòmhnaich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a’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Chuimhneachaidh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bho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na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balconaidhean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air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togalach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Oifis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nan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Dùthchannan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Cèin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agus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a’ Cho-</a:t>
            </a:r>
            <a:r>
              <a:rPr lang="en-GB" sz="2000" dirty="0" err="1">
                <a:solidFill>
                  <a:srgbClr val="002060"/>
                </a:solidFill>
                <a:latin typeface="ABeeZee" panose="02000000000000000000" pitchFamily="2" charset="77"/>
              </a:rPr>
              <a:t>fhlaitheis</a:t>
            </a:r>
            <a:r>
              <a:rPr lang="en-GB" sz="2000" dirty="0">
                <a:solidFill>
                  <a:srgbClr val="002060"/>
                </a:solidFill>
                <a:latin typeface="ABeeZee" panose="02000000000000000000" pitchFamily="2" charset="77"/>
              </a:rPr>
              <a:t> air Whitehall.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06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8485C-01E3-8F4D-AC2F-08FA666ED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347" y="878256"/>
            <a:ext cx="6196564" cy="5101488"/>
          </a:xfrm>
          <a:solidFill>
            <a:schemeClr val="accent4">
              <a:lumMod val="20000"/>
              <a:lumOff val="80000"/>
              <a:alpha val="75000"/>
            </a:schemeClr>
          </a:solidFill>
          <a:ln>
            <a:solidFill>
              <a:schemeClr val="tx1"/>
            </a:solidFill>
          </a:ln>
          <a:effectLst/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2400" dirty="0">
                <a:latin typeface="ABeeZee" panose="02000000000000000000" pitchFamily="2" charset="77"/>
              </a:rPr>
              <a:t>B’ e </a:t>
            </a:r>
            <a:r>
              <a:rPr lang="en-GB" sz="2400" dirty="0" err="1">
                <a:latin typeface="ABeeZee" panose="02000000000000000000" pitchFamily="2" charset="77"/>
              </a:rPr>
              <a:t>dùthaich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fìor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mhòr</a:t>
            </a:r>
            <a:r>
              <a:rPr lang="en-GB" sz="2400" dirty="0">
                <a:latin typeface="ABeeZee" panose="02000000000000000000" pitchFamily="2" charset="77"/>
              </a:rPr>
              <a:t>, </a:t>
            </a:r>
            <a:r>
              <a:rPr lang="en-GB" sz="2400" dirty="0" err="1">
                <a:latin typeface="ABeeZee" panose="02000000000000000000" pitchFamily="2" charset="77"/>
              </a:rPr>
              <a:t>agus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fìor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làidir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aig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cridhe</a:t>
            </a:r>
            <a:r>
              <a:rPr lang="en-GB" sz="2400" dirty="0">
                <a:latin typeface="ABeeZee" panose="02000000000000000000" pitchFamily="2" charset="77"/>
              </a:rPr>
              <a:t> na </a:t>
            </a:r>
            <a:r>
              <a:rPr lang="en-GB" sz="2400" dirty="0" err="1">
                <a:latin typeface="ABeeZee" panose="02000000000000000000" pitchFamily="2" charset="77"/>
              </a:rPr>
              <a:t>Roinn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Eòrpa</a:t>
            </a:r>
            <a:r>
              <a:rPr lang="en-GB" sz="2400" dirty="0">
                <a:latin typeface="ABeeZee" panose="02000000000000000000" pitchFamily="2" charset="77"/>
              </a:rPr>
              <a:t> a </a:t>
            </a:r>
            <a:r>
              <a:rPr lang="en-GB" sz="2400" dirty="0" err="1">
                <a:latin typeface="ABeeZee" panose="02000000000000000000" pitchFamily="2" charset="77"/>
              </a:rPr>
              <a:t>bha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sa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Ghearmailt</a:t>
            </a:r>
            <a:r>
              <a:rPr lang="en-GB" sz="2400" dirty="0">
                <a:latin typeface="ABeeZee" panose="02000000000000000000" pitchFamily="2" charset="77"/>
              </a:rPr>
              <a:t>, ach </a:t>
            </a:r>
            <a:r>
              <a:rPr lang="en-GB" sz="2400" dirty="0" err="1">
                <a:latin typeface="ABeeZee" panose="02000000000000000000" pitchFamily="2" charset="77"/>
              </a:rPr>
              <a:t>nuair</a:t>
            </a:r>
            <a:r>
              <a:rPr lang="en-GB" sz="2400" dirty="0">
                <a:latin typeface="ABeeZee" panose="02000000000000000000" pitchFamily="2" charset="77"/>
              </a:rPr>
              <a:t> a </a:t>
            </a:r>
            <a:r>
              <a:rPr lang="en-GB" sz="2400" dirty="0" err="1">
                <a:latin typeface="ABeeZee" panose="02000000000000000000" pitchFamily="2" charset="77"/>
              </a:rPr>
              <a:t>chaill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i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sa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Chiad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Chogadh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ann</a:t>
            </a:r>
            <a:r>
              <a:rPr lang="en-GB" sz="2400" dirty="0">
                <a:latin typeface="ABeeZee" panose="02000000000000000000" pitchFamily="2" charset="77"/>
              </a:rPr>
              <a:t> an 1918, </a:t>
            </a:r>
            <a:r>
              <a:rPr lang="en-GB" sz="2400" dirty="0" err="1">
                <a:latin typeface="ABeeZee" panose="02000000000000000000" pitchFamily="2" charset="77"/>
              </a:rPr>
              <a:t>bha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aig</a:t>
            </a:r>
            <a:r>
              <a:rPr lang="en-GB" sz="2400" dirty="0">
                <a:latin typeface="ABeeZee" panose="02000000000000000000" pitchFamily="2" charset="77"/>
              </a:rPr>
              <a:t> a’ </a:t>
            </a:r>
            <a:r>
              <a:rPr lang="en-GB" sz="2400" dirty="0" err="1">
                <a:latin typeface="ABeeZee" panose="02000000000000000000" pitchFamily="2" charset="77"/>
              </a:rPr>
              <a:t>Ghearmailt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ri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mòran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fearainn</a:t>
            </a:r>
            <a:r>
              <a:rPr lang="en-GB" sz="2400" dirty="0">
                <a:latin typeface="ABeeZee" panose="02000000000000000000" pitchFamily="2" charset="77"/>
              </a:rPr>
              <a:t> a </a:t>
            </a:r>
            <a:r>
              <a:rPr lang="en-GB" sz="2400" dirty="0" err="1">
                <a:latin typeface="ABeeZee" panose="02000000000000000000" pitchFamily="2" charset="77"/>
              </a:rPr>
              <a:t>thoirt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seachad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agus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cìsean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cruaidh</a:t>
            </a:r>
            <a:r>
              <a:rPr lang="en-GB" sz="2400" dirty="0">
                <a:latin typeface="ABeeZee" panose="02000000000000000000" pitchFamily="2" charset="77"/>
              </a:rPr>
              <a:t> a </a:t>
            </a:r>
            <a:r>
              <a:rPr lang="en-GB" sz="2400" dirty="0" err="1">
                <a:latin typeface="ABeeZee" panose="02000000000000000000" pitchFamily="2" charset="77"/>
              </a:rPr>
              <a:t>phàigheadh</a:t>
            </a:r>
            <a:r>
              <a:rPr lang="en-GB" sz="2400" dirty="0">
                <a:latin typeface="ABeeZee" panose="02000000000000000000" pitchFamily="2" charset="77"/>
              </a:rPr>
              <a:t> mar </a:t>
            </a:r>
            <a:r>
              <a:rPr lang="en-GB" sz="2400" dirty="0" err="1">
                <a:latin typeface="ABeeZee" panose="02000000000000000000" pitchFamily="2" charset="77"/>
              </a:rPr>
              <a:t>pheanasachadh</a:t>
            </a:r>
            <a:r>
              <a:rPr lang="en-GB" sz="2400" dirty="0">
                <a:latin typeface="ABeeZee" panose="02000000000000000000" pitchFamily="2" charset="77"/>
              </a:rPr>
              <a:t>. </a:t>
            </a:r>
            <a:r>
              <a:rPr lang="en-GB" sz="2400" dirty="0" err="1">
                <a:latin typeface="ABeeZee" panose="02000000000000000000" pitchFamily="2" charset="77"/>
              </a:rPr>
              <a:t>Bha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casg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oirre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cuideachd</a:t>
            </a:r>
            <a:r>
              <a:rPr lang="en-GB" sz="2400" dirty="0">
                <a:latin typeface="ABeeZee" panose="02000000000000000000" pitchFamily="2" charset="77"/>
              </a:rPr>
              <a:t> arm no </a:t>
            </a:r>
            <a:r>
              <a:rPr lang="en-GB" sz="2400" dirty="0" err="1">
                <a:latin typeface="ABeeZee" panose="02000000000000000000" pitchFamily="2" charset="77"/>
              </a:rPr>
              <a:t>cabhlach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mòr</a:t>
            </a:r>
            <a:r>
              <a:rPr lang="en-GB" sz="2400" dirty="0">
                <a:latin typeface="ABeeZee" panose="02000000000000000000" pitchFamily="2" charset="77"/>
              </a:rPr>
              <a:t> a </a:t>
            </a:r>
            <a:r>
              <a:rPr lang="en-GB" sz="2400" dirty="0" err="1">
                <a:latin typeface="ABeeZee" panose="02000000000000000000" pitchFamily="2" charset="77"/>
              </a:rPr>
              <a:t>bhith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aice</a:t>
            </a:r>
            <a:r>
              <a:rPr lang="en-GB" sz="2400" dirty="0">
                <a:latin typeface="ABeeZee" panose="02000000000000000000" pitchFamily="2" charset="77"/>
              </a:rPr>
              <a:t> no </a:t>
            </a:r>
            <a:r>
              <a:rPr lang="en-GB" sz="2400" dirty="0" err="1">
                <a:latin typeface="ABeeZee" panose="02000000000000000000" pitchFamily="2" charset="77"/>
              </a:rPr>
              <a:t>feachd-adhair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sam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bith</a:t>
            </a:r>
            <a:r>
              <a:rPr lang="en-GB" sz="2400" dirty="0">
                <a:latin typeface="ABeeZee" panose="02000000000000000000" pitchFamily="2" charset="77"/>
              </a:rPr>
              <a:t>. </a:t>
            </a:r>
            <a:r>
              <a:rPr lang="en-GB" sz="2400" dirty="0" err="1">
                <a:latin typeface="ABeeZee" panose="02000000000000000000" pitchFamily="2" charset="77"/>
              </a:rPr>
              <a:t>Chuir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seo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fearg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mhòr</a:t>
            </a:r>
            <a:r>
              <a:rPr lang="en-GB" sz="2400" dirty="0">
                <a:latin typeface="ABeeZee" panose="02000000000000000000" pitchFamily="2" charset="77"/>
              </a:rPr>
              <a:t> air </a:t>
            </a:r>
            <a:r>
              <a:rPr lang="en-GB" sz="2400" dirty="0" err="1">
                <a:latin typeface="ABeeZee" panose="02000000000000000000" pitchFamily="2" charset="77"/>
              </a:rPr>
              <a:t>mòran</a:t>
            </a:r>
            <a:r>
              <a:rPr lang="en-GB" sz="2400" dirty="0">
                <a:latin typeface="ABeeZee" panose="02000000000000000000" pitchFamily="2" charset="77"/>
              </a:rPr>
              <a:t> de na </a:t>
            </a:r>
            <a:r>
              <a:rPr lang="en-GB" sz="2400" dirty="0" err="1">
                <a:latin typeface="ABeeZee" panose="02000000000000000000" pitchFamily="2" charset="77"/>
              </a:rPr>
              <a:t>Gearmailtich</a:t>
            </a:r>
            <a:r>
              <a:rPr lang="en-GB" sz="2400" dirty="0">
                <a:latin typeface="ABeeZee" panose="02000000000000000000" pitchFamily="2" charset="77"/>
              </a:rPr>
              <a:t>. </a:t>
            </a:r>
            <a:r>
              <a:rPr lang="en-GB" sz="2400" dirty="0" err="1">
                <a:latin typeface="ABeeZee" panose="02000000000000000000" pitchFamily="2" charset="77"/>
              </a:rPr>
              <a:t>Bha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biadh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agus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airgead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gann</a:t>
            </a:r>
            <a:r>
              <a:rPr lang="en-GB" sz="2400" dirty="0">
                <a:latin typeface="ABeeZee" panose="02000000000000000000" pitchFamily="2" charset="77"/>
              </a:rPr>
              <a:t> air </a:t>
            </a:r>
            <a:r>
              <a:rPr lang="en-GB" sz="2400" dirty="0" err="1">
                <a:latin typeface="ABeeZee" panose="02000000000000000000" pitchFamily="2" charset="77"/>
              </a:rPr>
              <a:t>feadh</a:t>
            </a:r>
            <a:r>
              <a:rPr lang="en-GB" sz="2400" dirty="0">
                <a:latin typeface="ABeeZee" panose="02000000000000000000" pitchFamily="2" charset="77"/>
              </a:rPr>
              <a:t> an t-</a:t>
            </a:r>
            <a:r>
              <a:rPr lang="en-GB" sz="2400" dirty="0" err="1">
                <a:latin typeface="ABeeZee" panose="02000000000000000000" pitchFamily="2" charset="77"/>
              </a:rPr>
              <a:t>saoghail</a:t>
            </a:r>
            <a:r>
              <a:rPr lang="en-GB" sz="2400" dirty="0">
                <a:latin typeface="ABeeZee" panose="02000000000000000000" pitchFamily="2" charset="77"/>
              </a:rPr>
              <a:t>, </a:t>
            </a:r>
            <a:r>
              <a:rPr lang="en-GB" sz="2400" dirty="0" err="1">
                <a:latin typeface="ABeeZee" panose="02000000000000000000" pitchFamily="2" charset="77"/>
              </a:rPr>
              <a:t>agus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anns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br>
              <a:rPr lang="en-GB" sz="2400" dirty="0">
                <a:latin typeface="ABeeZee" panose="02000000000000000000" pitchFamily="2" charset="77"/>
              </a:rPr>
            </a:br>
            <a:r>
              <a:rPr lang="en-GB" sz="2400" dirty="0">
                <a:latin typeface="ABeeZee" panose="02000000000000000000" pitchFamily="2" charset="77"/>
              </a:rPr>
              <a:t>a’ </a:t>
            </a:r>
            <a:r>
              <a:rPr lang="en-GB" sz="2400" dirty="0" err="1">
                <a:latin typeface="ABeeZee" panose="02000000000000000000" pitchFamily="2" charset="77"/>
              </a:rPr>
              <a:t>Ghearmailt</a:t>
            </a:r>
            <a:r>
              <a:rPr lang="en-GB" sz="2400" dirty="0">
                <a:latin typeface="ABeeZee" panose="02000000000000000000" pitchFamily="2" charset="77"/>
              </a:rPr>
              <a:t>. </a:t>
            </a:r>
            <a:r>
              <a:rPr lang="en-GB" sz="2400" dirty="0" err="1">
                <a:latin typeface="ABeeZee" panose="02000000000000000000" pitchFamily="2" charset="77"/>
              </a:rPr>
              <a:t>Chaill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daoine</a:t>
            </a:r>
            <a:r>
              <a:rPr lang="en-GB" sz="2400" dirty="0">
                <a:latin typeface="ABeeZee" panose="02000000000000000000" pitchFamily="2" charset="77"/>
              </a:rPr>
              <a:t> an </a:t>
            </a:r>
            <a:r>
              <a:rPr lang="en-GB" sz="2400" dirty="0" err="1">
                <a:latin typeface="ABeeZee" panose="02000000000000000000" pitchFamily="2" charset="77"/>
              </a:rPr>
              <a:t>cosnadh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agus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bha</a:t>
            </a:r>
            <a:r>
              <a:rPr lang="en-GB" sz="2400" dirty="0">
                <a:latin typeface="ABeeZee" panose="02000000000000000000" pitchFamily="2" charset="77"/>
              </a:rPr>
              <a:t> an t-</a:t>
            </a:r>
            <a:r>
              <a:rPr lang="en-GB" sz="2400" dirty="0" err="1">
                <a:latin typeface="ABeeZee" panose="02000000000000000000" pitchFamily="2" charset="77"/>
              </a:rPr>
              <a:t>airgead</a:t>
            </a:r>
            <a:r>
              <a:rPr lang="en-GB" sz="2400" dirty="0">
                <a:latin typeface="ABeeZee" panose="02000000000000000000" pitchFamily="2" charset="77"/>
              </a:rPr>
              <a:t> a’ </a:t>
            </a:r>
            <a:r>
              <a:rPr lang="en-GB" sz="2400" dirty="0" err="1">
                <a:latin typeface="ABeeZee" panose="02000000000000000000" pitchFamily="2" charset="77"/>
              </a:rPr>
              <a:t>tighinn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gu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ceann</a:t>
            </a:r>
            <a:r>
              <a:rPr lang="en-GB" sz="2400" dirty="0">
                <a:latin typeface="ABeeZee" panose="02000000000000000000" pitchFamily="2" charset="77"/>
              </a:rPr>
              <a:t>.</a:t>
            </a:r>
          </a:p>
          <a:p>
            <a:endParaRPr lang="en-US" dirty="0"/>
          </a:p>
        </p:txBody>
      </p:sp>
      <p:pic>
        <p:nvPicPr>
          <p:cNvPr id="5" name="Picture 4" descr="A group of people walking in front of a crowd&#10;&#10;Description automatically generated">
            <a:extLst>
              <a:ext uri="{FF2B5EF4-FFF2-40B4-BE49-F238E27FC236}">
                <a16:creationId xmlns:a16="http://schemas.microsoft.com/office/drawing/2014/main" id="{16546CB5-6EFF-5849-8DBC-097DEA552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7245">
            <a:off x="6772111" y="1617433"/>
            <a:ext cx="4733759" cy="3336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0287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9B21E5DC-F88F-0D4B-8FE8-CAD9A14B91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91355" y="2626994"/>
            <a:ext cx="3209290" cy="9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1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790DA-231C-4544-A05E-2629736E2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793" y="1359397"/>
            <a:ext cx="4123644" cy="4390218"/>
          </a:xfrm>
          <a:solidFill>
            <a:schemeClr val="accent4">
              <a:lumMod val="20000"/>
              <a:lumOff val="80000"/>
              <a:alpha val="76000"/>
            </a:schemeClr>
          </a:solidFill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2000" dirty="0">
                <a:latin typeface="ABeeZee" panose="02000000000000000000" pitchFamily="2" charset="77"/>
              </a:rPr>
              <a:t>Ann an 1933 </a:t>
            </a:r>
            <a:r>
              <a:rPr lang="en-GB" sz="2000" dirty="0" err="1">
                <a:latin typeface="ABeeZee" panose="02000000000000000000" pitchFamily="2" charset="77"/>
              </a:rPr>
              <a:t>chaidh</a:t>
            </a:r>
            <a:r>
              <a:rPr lang="en-GB" sz="2000" dirty="0">
                <a:latin typeface="ABeeZee" panose="02000000000000000000" pitchFamily="2" charset="77"/>
              </a:rPr>
              <a:t> Adolf </a:t>
            </a:r>
            <a:r>
              <a:rPr lang="en-GB" sz="2000" dirty="0" err="1">
                <a:latin typeface="ABeeZee" panose="02000000000000000000" pitchFamily="2" charset="77"/>
              </a:rPr>
              <a:t>Hiter</a:t>
            </a:r>
            <a:r>
              <a:rPr lang="en-GB" sz="2000" dirty="0">
                <a:latin typeface="ABeeZee" panose="02000000000000000000" pitchFamily="2" charset="77"/>
              </a:rPr>
              <a:t> a </a:t>
            </a:r>
            <a:r>
              <a:rPr lang="en-GB" sz="2000" dirty="0" err="1">
                <a:latin typeface="ABeeZee" panose="02000000000000000000" pitchFamily="2" charset="77"/>
              </a:rPr>
              <a:t>dhèanamh</a:t>
            </a:r>
            <a:r>
              <a:rPr lang="en-GB" sz="2000" dirty="0">
                <a:latin typeface="ABeeZee" panose="02000000000000000000" pitchFamily="2" charset="77"/>
              </a:rPr>
              <a:t> na </a:t>
            </a:r>
            <a:r>
              <a:rPr lang="en-GB" sz="2000" dirty="0" err="1">
                <a:latin typeface="ABeeZee" panose="02000000000000000000" pitchFamily="2" charset="77"/>
              </a:rPr>
              <a:t>Sheansailear</a:t>
            </a:r>
            <a:r>
              <a:rPr lang="en-GB" sz="2000" dirty="0">
                <a:latin typeface="ABeeZee" panose="02000000000000000000" pitchFamily="2" charset="77"/>
              </a:rPr>
              <a:t> air a’ </a:t>
            </a:r>
            <a:r>
              <a:rPr lang="en-GB" sz="2000" dirty="0" err="1">
                <a:latin typeface="ABeeZee" panose="02000000000000000000" pitchFamily="2" charset="77"/>
              </a:rPr>
              <a:t>Ghearmailt</a:t>
            </a:r>
            <a:r>
              <a:rPr lang="en-GB" sz="2000" dirty="0">
                <a:latin typeface="ABeeZee" panose="02000000000000000000" pitchFamily="2" charset="77"/>
              </a:rPr>
              <a:t>. </a:t>
            </a:r>
            <a:r>
              <a:rPr lang="en-GB" sz="2000" dirty="0" err="1">
                <a:latin typeface="ABeeZee" panose="02000000000000000000" pitchFamily="2" charset="77"/>
              </a:rPr>
              <a:t>Bha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mòran</a:t>
            </a:r>
            <a:r>
              <a:rPr lang="en-GB" sz="2000" dirty="0">
                <a:latin typeface="ABeeZee" panose="02000000000000000000" pitchFamily="2" charset="77"/>
              </a:rPr>
              <a:t> de na </a:t>
            </a:r>
            <a:r>
              <a:rPr lang="en-GB" sz="2000" dirty="0" err="1">
                <a:latin typeface="ABeeZee" panose="02000000000000000000" pitchFamily="2" charset="77"/>
              </a:rPr>
              <a:t>Gearmailtich</a:t>
            </a:r>
            <a:r>
              <a:rPr lang="en-GB" sz="2000" dirty="0">
                <a:latin typeface="ABeeZee" panose="02000000000000000000" pitchFamily="2" charset="77"/>
              </a:rPr>
              <a:t> an </a:t>
            </a:r>
            <a:r>
              <a:rPr lang="en-GB" sz="2000" dirty="0" err="1">
                <a:latin typeface="ABeeZee" panose="02000000000000000000" pitchFamily="2" charset="77"/>
              </a:rPr>
              <a:t>dùil</a:t>
            </a:r>
            <a:r>
              <a:rPr lang="en-GB" sz="2000" dirty="0">
                <a:latin typeface="ABeeZee" panose="02000000000000000000" pitchFamily="2" charset="77"/>
              </a:rPr>
              <a:t> ’s an </a:t>
            </a:r>
            <a:r>
              <a:rPr lang="en-GB" sz="2000" dirty="0" err="1">
                <a:latin typeface="ABeeZee" panose="02000000000000000000" pitchFamily="2" charset="77"/>
              </a:rPr>
              <a:t>dòchas</a:t>
            </a:r>
            <a:r>
              <a:rPr lang="en-GB" sz="2000" dirty="0">
                <a:latin typeface="ABeeZee" panose="02000000000000000000" pitchFamily="2" charset="77"/>
              </a:rPr>
              <a:t> gun </a:t>
            </a:r>
            <a:r>
              <a:rPr lang="en-GB" sz="2000" dirty="0" err="1">
                <a:latin typeface="ABeeZee" panose="02000000000000000000" pitchFamily="2" charset="77"/>
              </a:rPr>
              <a:t>toireadh</a:t>
            </a:r>
            <a:r>
              <a:rPr lang="en-GB" sz="2000" dirty="0">
                <a:latin typeface="ABeeZee" panose="02000000000000000000" pitchFamily="2" charset="77"/>
              </a:rPr>
              <a:t> Hitler </a:t>
            </a:r>
            <a:r>
              <a:rPr lang="en-GB" sz="2000" dirty="0" err="1">
                <a:latin typeface="ABeeZee" panose="02000000000000000000" pitchFamily="2" charset="77"/>
              </a:rPr>
              <a:t>piseach</a:t>
            </a:r>
            <a:r>
              <a:rPr lang="en-GB" sz="2000" dirty="0">
                <a:latin typeface="ABeeZee" panose="02000000000000000000" pitchFamily="2" charset="77"/>
              </a:rPr>
              <a:t> air am </a:t>
            </a:r>
            <a:r>
              <a:rPr lang="en-GB" sz="2000" dirty="0" err="1">
                <a:latin typeface="ABeeZee" panose="02000000000000000000" pitchFamily="2" charset="77"/>
              </a:rPr>
              <a:t>beatha</a:t>
            </a:r>
            <a:r>
              <a:rPr lang="en-GB" sz="2000" dirty="0">
                <a:latin typeface="ABeeZee" panose="02000000000000000000" pitchFamily="2" charset="77"/>
              </a:rPr>
              <a:t>. </a:t>
            </a:r>
            <a:r>
              <a:rPr lang="en-GB" sz="2000" dirty="0" err="1">
                <a:latin typeface="ABeeZee" panose="02000000000000000000" pitchFamily="2" charset="77"/>
              </a:rPr>
              <a:t>Bha</a:t>
            </a:r>
            <a:r>
              <a:rPr lang="en-GB" sz="2000" dirty="0">
                <a:latin typeface="ABeeZee" panose="02000000000000000000" pitchFamily="2" charset="77"/>
              </a:rPr>
              <a:t> e na </a:t>
            </a:r>
            <a:r>
              <a:rPr lang="en-GB" sz="2000" dirty="0" err="1">
                <a:latin typeface="ABeeZee" panose="02000000000000000000" pitchFamily="2" charset="77"/>
              </a:rPr>
              <a:t>cheannard</a:t>
            </a:r>
            <a:r>
              <a:rPr lang="en-GB" sz="2000" dirty="0">
                <a:latin typeface="ABeeZee" panose="02000000000000000000" pitchFamily="2" charset="77"/>
              </a:rPr>
              <a:t> air a’ </a:t>
            </a:r>
            <a:r>
              <a:rPr lang="en-GB" sz="2000" dirty="0" err="1">
                <a:latin typeface="ABeeZee" panose="02000000000000000000" pitchFamily="2" charset="77"/>
              </a:rPr>
              <a:t>Phartaidh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Nàiseanta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Shòisealach</a:t>
            </a:r>
            <a:r>
              <a:rPr lang="en-GB" sz="2000" dirty="0">
                <a:latin typeface="ABeeZee" panose="02000000000000000000" pitchFamily="2" charset="77"/>
              </a:rPr>
              <a:t>, am </a:t>
            </a:r>
            <a:r>
              <a:rPr lang="en-GB" sz="2000" dirty="0" err="1">
                <a:latin typeface="ABeeZee" panose="02000000000000000000" pitchFamily="2" charset="77"/>
              </a:rPr>
              <a:t>Partaidh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Nadsaidheach</a:t>
            </a:r>
            <a:r>
              <a:rPr lang="en-GB" sz="2000" dirty="0">
                <a:latin typeface="ABeeZee" panose="02000000000000000000" pitchFamily="2" charset="77"/>
              </a:rPr>
              <a:t>, </a:t>
            </a:r>
            <a:r>
              <a:rPr lang="en-GB" sz="2000" dirty="0" err="1">
                <a:latin typeface="ABeeZee" panose="02000000000000000000" pitchFamily="2" charset="77"/>
              </a:rPr>
              <a:t>agus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gheall</a:t>
            </a:r>
            <a:r>
              <a:rPr lang="en-GB" sz="2000" dirty="0">
                <a:latin typeface="ABeeZee" panose="02000000000000000000" pitchFamily="2" charset="77"/>
              </a:rPr>
              <a:t> e gun </a:t>
            </a:r>
            <a:r>
              <a:rPr lang="en-GB" sz="2000" dirty="0" err="1">
                <a:latin typeface="ABeeZee" panose="02000000000000000000" pitchFamily="2" charset="77"/>
              </a:rPr>
              <a:t>dèanadh</a:t>
            </a:r>
            <a:r>
              <a:rPr lang="en-GB" sz="2000" dirty="0">
                <a:latin typeface="ABeeZee" panose="02000000000000000000" pitchFamily="2" charset="77"/>
              </a:rPr>
              <a:t> e </a:t>
            </a:r>
            <a:br>
              <a:rPr lang="en-GB" sz="2000" dirty="0">
                <a:latin typeface="ABeeZee" panose="02000000000000000000" pitchFamily="2" charset="77"/>
              </a:rPr>
            </a:br>
            <a:r>
              <a:rPr lang="en-GB" sz="2000" dirty="0">
                <a:latin typeface="ABeeZee" panose="02000000000000000000" pitchFamily="2" charset="77"/>
              </a:rPr>
              <a:t>a’ </a:t>
            </a:r>
            <a:r>
              <a:rPr lang="en-GB" sz="2000" dirty="0" err="1">
                <a:latin typeface="ABeeZee" panose="02000000000000000000" pitchFamily="2" charset="77"/>
              </a:rPr>
              <a:t>Ghearmailt</a:t>
            </a:r>
            <a:r>
              <a:rPr lang="en-GB" sz="2000" dirty="0">
                <a:latin typeface="ABeeZee" panose="02000000000000000000" pitchFamily="2" charset="77"/>
              </a:rPr>
              <a:t> na </a:t>
            </a:r>
            <a:r>
              <a:rPr lang="en-GB" sz="2000" dirty="0" err="1">
                <a:latin typeface="ABeeZee" panose="02000000000000000000" pitchFamily="2" charset="77"/>
              </a:rPr>
              <a:t>dùthaich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làidir</a:t>
            </a:r>
            <a:r>
              <a:rPr lang="en-GB" sz="2000" dirty="0">
                <a:latin typeface="ABeeZee" panose="02000000000000000000" pitchFamily="2" charset="77"/>
              </a:rPr>
              <a:t> a-</a:t>
            </a:r>
            <a:r>
              <a:rPr lang="en-GB" sz="2000" dirty="0" err="1">
                <a:latin typeface="ABeeZee" panose="02000000000000000000" pitchFamily="2" charset="77"/>
              </a:rPr>
              <a:t>rithist</a:t>
            </a:r>
            <a:r>
              <a:rPr lang="en-GB" sz="2000" dirty="0">
                <a:latin typeface="ABeeZee" panose="02000000000000000000" pitchFamily="2" charset="77"/>
              </a:rPr>
              <a:t>.</a:t>
            </a:r>
          </a:p>
          <a:p>
            <a:endParaRPr lang="en-US" dirty="0"/>
          </a:p>
        </p:txBody>
      </p:sp>
      <p:pic>
        <p:nvPicPr>
          <p:cNvPr id="5" name="Picture 4" descr="A black and white photo of a person&#10;&#10;Description automatically generated">
            <a:extLst>
              <a:ext uri="{FF2B5EF4-FFF2-40B4-BE49-F238E27FC236}">
                <a16:creationId xmlns:a16="http://schemas.microsoft.com/office/drawing/2014/main" id="{7EFD86BF-CEA3-944A-98F1-A3DDC6C6A6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6863">
            <a:off x="7476908" y="632617"/>
            <a:ext cx="3969787" cy="54493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photo, man, old, standing&#10;&#10;Description automatically generated">
            <a:extLst>
              <a:ext uri="{FF2B5EF4-FFF2-40B4-BE49-F238E27FC236}">
                <a16:creationId xmlns:a16="http://schemas.microsoft.com/office/drawing/2014/main" id="{2CC64C1A-B97B-0941-A596-A0A1134B462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4712">
            <a:off x="4457514" y="3205133"/>
            <a:ext cx="3706895" cy="2666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3492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AB1B9-771E-4340-9347-30B5691E0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186" y="589936"/>
            <a:ext cx="5194672" cy="5678129"/>
          </a:xfrm>
          <a:solidFill>
            <a:schemeClr val="accent4">
              <a:lumMod val="20000"/>
              <a:lumOff val="80000"/>
              <a:alpha val="7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2400" dirty="0">
                <a:latin typeface="ABeeZee" panose="02000000000000000000" pitchFamily="2" charset="77"/>
              </a:rPr>
              <a:t>Ach </a:t>
            </a:r>
            <a:r>
              <a:rPr lang="en-GB" sz="2400" dirty="0" err="1">
                <a:latin typeface="ABeeZee" panose="02000000000000000000" pitchFamily="2" charset="77"/>
              </a:rPr>
              <a:t>bha</a:t>
            </a:r>
            <a:r>
              <a:rPr lang="en-GB" sz="2400" dirty="0">
                <a:latin typeface="ABeeZee" panose="02000000000000000000" pitchFamily="2" charset="77"/>
              </a:rPr>
              <a:t> Hitler </a:t>
            </a:r>
            <a:r>
              <a:rPr lang="en-GB" sz="2400" dirty="0" err="1">
                <a:latin typeface="ABeeZee" panose="02000000000000000000" pitchFamily="2" charset="77"/>
              </a:rPr>
              <a:t>cuideachd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br>
              <a:rPr lang="en-GB" sz="2400" dirty="0">
                <a:latin typeface="ABeeZee" panose="02000000000000000000" pitchFamily="2" charset="77"/>
              </a:rPr>
            </a:br>
            <a:r>
              <a:rPr lang="en-GB" sz="2400" dirty="0">
                <a:latin typeface="ABeeZee" panose="02000000000000000000" pitchFamily="2" charset="77"/>
              </a:rPr>
              <a:t>a’ </a:t>
            </a:r>
            <a:r>
              <a:rPr lang="en-GB" sz="2400" dirty="0" err="1">
                <a:latin typeface="ABeeZee" panose="02000000000000000000" pitchFamily="2" charset="77"/>
              </a:rPr>
              <a:t>sgaoileadh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gràin</a:t>
            </a:r>
            <a:r>
              <a:rPr lang="en-GB" sz="2400" dirty="0">
                <a:latin typeface="ABeeZee" panose="02000000000000000000" pitchFamily="2" charset="77"/>
              </a:rPr>
              <a:t>. Mu </a:t>
            </a:r>
            <a:r>
              <a:rPr lang="en-GB" sz="2400" dirty="0" err="1">
                <a:latin typeface="ABeeZee" panose="02000000000000000000" pitchFamily="2" charset="77"/>
              </a:rPr>
              <a:t>dheireadh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dh’adhbharaich</a:t>
            </a:r>
            <a:r>
              <a:rPr lang="en-GB" sz="2400" dirty="0">
                <a:latin typeface="ABeeZee" panose="02000000000000000000" pitchFamily="2" charset="77"/>
              </a:rPr>
              <a:t> a’ </a:t>
            </a:r>
            <a:r>
              <a:rPr lang="en-GB" sz="2400" dirty="0" err="1">
                <a:latin typeface="ABeeZee" panose="02000000000000000000" pitchFamily="2" charset="77"/>
              </a:rPr>
              <a:t>ghràin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seo</a:t>
            </a:r>
            <a:r>
              <a:rPr lang="en-GB" sz="2400" dirty="0">
                <a:latin typeface="ABeeZee" panose="02000000000000000000" pitchFamily="2" charset="77"/>
              </a:rPr>
              <a:t> an Holocaust far an </a:t>
            </a:r>
            <a:r>
              <a:rPr lang="en-GB" sz="2400" dirty="0" err="1">
                <a:latin typeface="ABeeZee" panose="02000000000000000000" pitchFamily="2" charset="77"/>
              </a:rPr>
              <a:t>deach</a:t>
            </a:r>
            <a:r>
              <a:rPr lang="en-GB" sz="2400" dirty="0">
                <a:latin typeface="ABeeZee" panose="02000000000000000000" pitchFamily="2" charset="77"/>
              </a:rPr>
              <a:t> na </a:t>
            </a:r>
            <a:r>
              <a:rPr lang="en-GB" sz="2400" dirty="0" err="1">
                <a:latin typeface="ABeeZee" panose="02000000000000000000" pitchFamily="2" charset="77"/>
              </a:rPr>
              <a:t>milleanan</a:t>
            </a:r>
            <a:r>
              <a:rPr lang="en-GB" sz="2400" dirty="0">
                <a:latin typeface="ABeeZee" panose="02000000000000000000" pitchFamily="2" charset="77"/>
              </a:rPr>
              <a:t> de </a:t>
            </a:r>
            <a:r>
              <a:rPr lang="en-GB" sz="2400" dirty="0" err="1">
                <a:latin typeface="ABeeZee" panose="02000000000000000000" pitchFamily="2" charset="77"/>
              </a:rPr>
              <a:t>Iùdhaich</a:t>
            </a:r>
            <a:r>
              <a:rPr lang="en-GB" sz="2400" dirty="0">
                <a:latin typeface="ABeeZee" panose="02000000000000000000" pitchFamily="2" charset="77"/>
              </a:rPr>
              <a:t> a </a:t>
            </a:r>
            <a:r>
              <a:rPr lang="en-GB" sz="2400" dirty="0" err="1">
                <a:latin typeface="ABeeZee" panose="02000000000000000000" pitchFamily="2" charset="77"/>
              </a:rPr>
              <a:t>mharbhadh</a:t>
            </a:r>
            <a:r>
              <a:rPr lang="en-GB" sz="2400" dirty="0">
                <a:latin typeface="ABeeZee" panose="02000000000000000000" pitchFamily="2" charset="77"/>
              </a:rPr>
              <a:t>, </a:t>
            </a:r>
            <a:r>
              <a:rPr lang="en-GB" sz="2400" dirty="0" err="1">
                <a:latin typeface="ABeeZee" panose="02000000000000000000" pitchFamily="2" charset="77"/>
              </a:rPr>
              <a:t>agus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chaidh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daoine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i="1" dirty="0">
                <a:latin typeface="ABeeZee" panose="02000000000000000000" pitchFamily="2" charset="77"/>
              </a:rPr>
              <a:t>gay</a:t>
            </a:r>
            <a:r>
              <a:rPr lang="en-GB" sz="2400" dirty="0">
                <a:latin typeface="ABeeZee" panose="02000000000000000000" pitchFamily="2" charset="77"/>
              </a:rPr>
              <a:t>, </a:t>
            </a:r>
            <a:r>
              <a:rPr lang="en-GB" sz="2400" dirty="0" err="1">
                <a:latin typeface="ABeeZee" panose="02000000000000000000" pitchFamily="2" charset="77"/>
              </a:rPr>
              <a:t>naimhdean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poilitigeach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agus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buidhnean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cinnidheach</a:t>
            </a:r>
            <a:r>
              <a:rPr lang="en-GB" sz="2400" dirty="0">
                <a:latin typeface="ABeeZee" panose="02000000000000000000" pitchFamily="2" charset="77"/>
              </a:rPr>
              <a:t> a </a:t>
            </a:r>
            <a:r>
              <a:rPr lang="en-GB" sz="2400" dirty="0" err="1">
                <a:latin typeface="ABeeZee" panose="02000000000000000000" pitchFamily="2" charset="77"/>
              </a:rPr>
              <a:t>mharbhadh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cuideachd</a:t>
            </a:r>
            <a:r>
              <a:rPr lang="en-GB" sz="2400" dirty="0">
                <a:latin typeface="ABeeZee" panose="02000000000000000000" pitchFamily="2" charset="77"/>
              </a:rPr>
              <a:t> – </a:t>
            </a:r>
            <a:r>
              <a:rPr lang="en-GB" sz="2400" dirty="0" err="1">
                <a:latin typeface="ABeeZee" panose="02000000000000000000" pitchFamily="2" charset="77"/>
              </a:rPr>
              <a:t>dìreach</a:t>
            </a:r>
            <a:r>
              <a:rPr lang="en-GB" sz="2400" dirty="0">
                <a:latin typeface="ABeeZee" panose="02000000000000000000" pitchFamily="2" charset="77"/>
              </a:rPr>
              <a:t> air </a:t>
            </a:r>
            <a:r>
              <a:rPr lang="en-GB" sz="2400" dirty="0" err="1">
                <a:latin typeface="ABeeZee" panose="02000000000000000000" pitchFamily="2" charset="77"/>
              </a:rPr>
              <a:t>sgàth</a:t>
            </a:r>
            <a:r>
              <a:rPr lang="en-GB" sz="2400" dirty="0">
                <a:latin typeface="ABeeZee" panose="02000000000000000000" pitchFamily="2" charset="77"/>
              </a:rPr>
              <a:t> ’s </a:t>
            </a:r>
            <a:r>
              <a:rPr lang="en-GB" sz="2400" dirty="0" err="1">
                <a:latin typeface="ABeeZee" panose="02000000000000000000" pitchFamily="2" charset="77"/>
              </a:rPr>
              <a:t>cò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bh</a:t>
            </a:r>
            <a:r>
              <a:rPr lang="en-GB" sz="2400" dirty="0">
                <a:latin typeface="ABeeZee" panose="02000000000000000000" pitchFamily="2" charset="77"/>
              </a:rPr>
              <a:t>’ </a:t>
            </a:r>
            <a:r>
              <a:rPr lang="en-GB" sz="2400" dirty="0" err="1">
                <a:latin typeface="ABeeZee" panose="02000000000000000000" pitchFamily="2" charset="77"/>
              </a:rPr>
              <a:t>annta</a:t>
            </a:r>
            <a:r>
              <a:rPr lang="en-GB" sz="2400" dirty="0">
                <a:latin typeface="ABeeZee" panose="02000000000000000000" pitchFamily="2" charset="77"/>
              </a:rPr>
              <a:t>. </a:t>
            </a:r>
            <a:r>
              <a:rPr lang="en-GB" sz="2400" dirty="0" err="1">
                <a:latin typeface="ABeeZee" panose="02000000000000000000" pitchFamily="2" charset="77"/>
              </a:rPr>
              <a:t>Bha</a:t>
            </a:r>
            <a:r>
              <a:rPr lang="en-GB" sz="2400" dirty="0">
                <a:latin typeface="ABeeZee" panose="02000000000000000000" pitchFamily="2" charset="77"/>
              </a:rPr>
              <a:t> Hitler a’ </a:t>
            </a:r>
            <a:r>
              <a:rPr lang="en-GB" sz="2400" dirty="0" err="1">
                <a:latin typeface="ABeeZee" panose="02000000000000000000" pitchFamily="2" charset="77"/>
              </a:rPr>
              <a:t>creidsinn</a:t>
            </a:r>
            <a:r>
              <a:rPr lang="en-GB" sz="2400" dirty="0">
                <a:latin typeface="ABeeZee" panose="02000000000000000000" pitchFamily="2" charset="77"/>
              </a:rPr>
              <a:t> gun </a:t>
            </a:r>
            <a:r>
              <a:rPr lang="en-GB" sz="2400" dirty="0" err="1">
                <a:latin typeface="ABeeZee" panose="02000000000000000000" pitchFamily="2" charset="77"/>
              </a:rPr>
              <a:t>robh</a:t>
            </a:r>
            <a:r>
              <a:rPr lang="en-GB" sz="2400" dirty="0">
                <a:latin typeface="ABeeZee" panose="02000000000000000000" pitchFamily="2" charset="77"/>
              </a:rPr>
              <a:t> an </a:t>
            </a:r>
            <a:r>
              <a:rPr lang="en-GB" sz="2400" dirty="0" err="1">
                <a:latin typeface="ABeeZee" panose="02000000000000000000" pitchFamily="2" charset="77"/>
              </a:rPr>
              <a:t>cinneadh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Gearmailteach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gu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nàdarra</a:t>
            </a:r>
            <a:r>
              <a:rPr lang="en-GB" sz="2400" dirty="0">
                <a:latin typeface="ABeeZee" panose="02000000000000000000" pitchFamily="2" charset="77"/>
              </a:rPr>
              <a:t> na b’ </a:t>
            </a:r>
            <a:r>
              <a:rPr lang="en-GB" sz="2400" dirty="0" err="1">
                <a:latin typeface="ABeeZee" panose="02000000000000000000" pitchFamily="2" charset="77"/>
              </a:rPr>
              <a:t>fheàrr</a:t>
            </a:r>
            <a:r>
              <a:rPr lang="en-GB" sz="2400" dirty="0">
                <a:latin typeface="ABeeZee" panose="02000000000000000000" pitchFamily="2" charset="77"/>
              </a:rPr>
              <a:t> na </a:t>
            </a:r>
            <a:r>
              <a:rPr lang="en-GB" sz="2400" dirty="0" err="1">
                <a:latin typeface="ABeeZee" panose="02000000000000000000" pitchFamily="2" charset="77"/>
              </a:rPr>
              <a:t>daoine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eile</a:t>
            </a:r>
            <a:r>
              <a:rPr lang="en-GB" sz="2400" dirty="0">
                <a:latin typeface="ABeeZee" panose="02000000000000000000" pitchFamily="2" charset="77"/>
              </a:rPr>
              <a:t>, </a:t>
            </a:r>
            <a:r>
              <a:rPr lang="en-GB" sz="2400" dirty="0" err="1">
                <a:latin typeface="ABeeZee" panose="02000000000000000000" pitchFamily="2" charset="77"/>
              </a:rPr>
              <a:t>agus</a:t>
            </a:r>
            <a:r>
              <a:rPr lang="en-GB" sz="2400" dirty="0">
                <a:latin typeface="ABeeZee" panose="02000000000000000000" pitchFamily="2" charset="77"/>
              </a:rPr>
              <a:t> le sin gun </a:t>
            </a:r>
            <a:r>
              <a:rPr lang="en-GB" sz="2400" dirty="0" err="1">
                <a:latin typeface="ABeeZee" panose="02000000000000000000" pitchFamily="2" charset="77"/>
              </a:rPr>
              <a:t>robh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còir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aig</a:t>
            </a:r>
            <a:r>
              <a:rPr lang="en-GB" sz="2400" dirty="0">
                <a:latin typeface="ABeeZee" panose="02000000000000000000" pitchFamily="2" charset="77"/>
              </a:rPr>
              <a:t> a’ </a:t>
            </a:r>
            <a:r>
              <a:rPr lang="en-GB" sz="2400" dirty="0" err="1">
                <a:latin typeface="ABeeZee" panose="02000000000000000000" pitchFamily="2" charset="77"/>
              </a:rPr>
              <a:t>Ghearmailt</a:t>
            </a:r>
            <a:r>
              <a:rPr lang="en-GB" sz="2400" dirty="0">
                <a:latin typeface="ABeeZee" panose="02000000000000000000" pitchFamily="2" charset="77"/>
              </a:rPr>
              <a:t> an </a:t>
            </a:r>
            <a:r>
              <a:rPr lang="en-GB" sz="2400" dirty="0" err="1">
                <a:latin typeface="ABeeZee" panose="02000000000000000000" pitchFamily="2" charset="77"/>
              </a:rPr>
              <a:t>Roinn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Eòrpa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gu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lèir</a:t>
            </a:r>
            <a:r>
              <a:rPr lang="en-GB" sz="2400" dirty="0">
                <a:latin typeface="ABeeZee" panose="02000000000000000000" pitchFamily="2" charset="77"/>
              </a:rPr>
              <a:t> a </a:t>
            </a:r>
            <a:r>
              <a:rPr lang="en-GB" sz="2400" dirty="0" err="1">
                <a:latin typeface="ABeeZee" panose="02000000000000000000" pitchFamily="2" charset="77"/>
              </a:rPr>
              <a:t>chur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fo</a:t>
            </a:r>
            <a:r>
              <a:rPr lang="en-GB" sz="2400" dirty="0">
                <a:latin typeface="ABeeZee" panose="02000000000000000000" pitchFamily="2" charset="77"/>
              </a:rPr>
              <a:t> </a:t>
            </a:r>
            <a:r>
              <a:rPr lang="en-GB" sz="2400" dirty="0" err="1">
                <a:latin typeface="ABeeZee" panose="02000000000000000000" pitchFamily="2" charset="77"/>
              </a:rPr>
              <a:t>smachd</a:t>
            </a:r>
            <a:r>
              <a:rPr lang="en-GB" sz="2400" dirty="0">
                <a:latin typeface="ABeeZee" panose="02000000000000000000" pitchFamily="2" charset="77"/>
              </a:rPr>
              <a:t>.</a:t>
            </a:r>
          </a:p>
        </p:txBody>
      </p:sp>
      <p:pic>
        <p:nvPicPr>
          <p:cNvPr id="5" name="Picture 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C1ED5D66-FEAE-5C46-9AD5-490D0B6D12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5416">
            <a:off x="5820363" y="1530693"/>
            <a:ext cx="5624614" cy="3796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654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riding on the back of a truck&#10;&#10;Description automatically generated">
            <a:extLst>
              <a:ext uri="{FF2B5EF4-FFF2-40B4-BE49-F238E27FC236}">
                <a16:creationId xmlns:a16="http://schemas.microsoft.com/office/drawing/2014/main" id="{67522690-6B5D-5746-A4F5-CB1D5461AC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706" y="184056"/>
            <a:ext cx="11788588" cy="648988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EC6C0-982E-404C-9223-53D44B417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824" y="3062755"/>
            <a:ext cx="5096434" cy="3293222"/>
          </a:xfrm>
          <a:solidFill>
            <a:schemeClr val="accent4">
              <a:lumMod val="20000"/>
              <a:lumOff val="80000"/>
              <a:alpha val="76000"/>
            </a:schemeClr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Rinn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e plana am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fearann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gu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lèir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a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chaill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a’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Ghearmailt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fhaighinn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air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ais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le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fòirneart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agus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pìosan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de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dhùthchannan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eile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a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ghlacadh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cuideachd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.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Thòisich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e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ann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an 1938 le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bhith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a’ cur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shaighdearan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a-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steach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dhan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Ostair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agus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gu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pàirtean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de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Sheiceaslobhagia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, a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tha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a-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nis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air a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roinn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eadar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Poblachd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nan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Seiceach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agus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BeeZee" panose="02000000000000000000" pitchFamily="2" charset="77"/>
              </a:rPr>
              <a:t>Slobhagia</a:t>
            </a:r>
            <a:r>
              <a:rPr lang="en-GB" sz="2200" dirty="0">
                <a:solidFill>
                  <a:schemeClr val="bg1"/>
                </a:solidFill>
                <a:latin typeface="ABeeZee" panose="02000000000000000000" pitchFamily="2" charset="77"/>
              </a:rPr>
              <a:t>.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ABeeZee" panose="02000000000000000000" pitchFamily="2" charset="77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209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74565-4430-F74E-AACF-3F506FEFC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980" y="412415"/>
            <a:ext cx="6251867" cy="2437664"/>
          </a:xfrm>
          <a:solidFill>
            <a:schemeClr val="accent4">
              <a:lumMod val="20000"/>
              <a:lumOff val="80000"/>
              <a:alpha val="7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latin typeface="ABeeZee" panose="02000000000000000000" pitchFamily="2" charset="77"/>
              </a:rPr>
              <a:t>An </a:t>
            </a:r>
            <a:r>
              <a:rPr lang="en-GB" sz="2000" dirty="0" err="1">
                <a:latin typeface="ABeeZee" panose="02000000000000000000" pitchFamily="2" charset="77"/>
              </a:rPr>
              <a:t>uair</a:t>
            </a:r>
            <a:r>
              <a:rPr lang="en-GB" sz="2000" dirty="0">
                <a:latin typeface="ABeeZee" panose="02000000000000000000" pitchFamily="2" charset="77"/>
              </a:rPr>
              <a:t> sin, san t-</a:t>
            </a:r>
            <a:r>
              <a:rPr lang="en-GB" sz="2000" dirty="0" err="1">
                <a:latin typeface="ABeeZee" panose="02000000000000000000" pitchFamily="2" charset="77"/>
              </a:rPr>
              <a:t>Sultain</a:t>
            </a:r>
            <a:r>
              <a:rPr lang="en-GB" sz="2000" dirty="0">
                <a:latin typeface="ABeeZee" panose="02000000000000000000" pitchFamily="2" charset="77"/>
              </a:rPr>
              <a:t> 1939, </a:t>
            </a:r>
            <a:r>
              <a:rPr lang="en-GB" sz="2000" dirty="0" err="1">
                <a:latin typeface="ABeeZee" panose="02000000000000000000" pitchFamily="2" charset="77"/>
              </a:rPr>
              <a:t>chaidh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feachdan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Gearmailteach</a:t>
            </a:r>
            <a:r>
              <a:rPr lang="en-GB" sz="2000" dirty="0">
                <a:latin typeface="ABeeZee" panose="02000000000000000000" pitchFamily="2" charset="77"/>
              </a:rPr>
              <a:t> a-</a:t>
            </a:r>
            <a:r>
              <a:rPr lang="en-GB" sz="2000" dirty="0" err="1">
                <a:latin typeface="ABeeZee" panose="02000000000000000000" pitchFamily="2" charset="77"/>
              </a:rPr>
              <a:t>steach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dhan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Phòlainn</a:t>
            </a:r>
            <a:r>
              <a:rPr lang="en-GB" sz="2000" dirty="0">
                <a:latin typeface="ABeeZee" panose="02000000000000000000" pitchFamily="2" charset="77"/>
              </a:rPr>
              <a:t>. Ach </a:t>
            </a:r>
            <a:r>
              <a:rPr lang="en-GB" sz="2000" dirty="0" err="1">
                <a:latin typeface="ABeeZee" panose="02000000000000000000" pitchFamily="2" charset="77"/>
              </a:rPr>
              <a:t>bha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Breatainn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agus</a:t>
            </a:r>
            <a:r>
              <a:rPr lang="en-GB" sz="2000" dirty="0">
                <a:latin typeface="ABeeZee" panose="02000000000000000000" pitchFamily="2" charset="77"/>
              </a:rPr>
              <a:t> an </a:t>
            </a:r>
            <a:r>
              <a:rPr lang="en-GB" sz="2000" dirty="0" err="1">
                <a:latin typeface="ABeeZee" panose="02000000000000000000" pitchFamily="2" charset="77"/>
              </a:rPr>
              <a:t>Fhraing</a:t>
            </a:r>
            <a:r>
              <a:rPr lang="en-GB" sz="2000" dirty="0">
                <a:latin typeface="ABeeZee" panose="02000000000000000000" pitchFamily="2" charset="77"/>
              </a:rPr>
              <a:t> air </a:t>
            </a:r>
            <a:r>
              <a:rPr lang="en-GB" sz="2000" dirty="0" err="1">
                <a:latin typeface="ABeeZee" panose="02000000000000000000" pitchFamily="2" charset="77"/>
              </a:rPr>
              <a:t>aontachadh</a:t>
            </a:r>
            <a:r>
              <a:rPr lang="en-GB" sz="2000" dirty="0">
                <a:latin typeface="ABeeZee" panose="02000000000000000000" pitchFamily="2" charset="77"/>
              </a:rPr>
              <a:t> gun </a:t>
            </a:r>
            <a:r>
              <a:rPr lang="en-GB" sz="2000" dirty="0" err="1">
                <a:latin typeface="ABeeZee" panose="02000000000000000000" pitchFamily="2" charset="77"/>
              </a:rPr>
              <a:t>cuireadh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iad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dìon</a:t>
            </a:r>
            <a:r>
              <a:rPr lang="en-GB" sz="2000" dirty="0">
                <a:latin typeface="ABeeZee" panose="02000000000000000000" pitchFamily="2" charset="77"/>
              </a:rPr>
              <a:t> air a’ </a:t>
            </a:r>
            <a:r>
              <a:rPr lang="en-GB" sz="2000" dirty="0" err="1">
                <a:latin typeface="ABeeZee" panose="02000000000000000000" pitchFamily="2" charset="77"/>
              </a:rPr>
              <a:t>Phòlainn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bho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ionnsaigh</a:t>
            </a:r>
            <a:r>
              <a:rPr lang="en-GB" sz="2000" dirty="0">
                <a:latin typeface="ABeeZee" panose="02000000000000000000" pitchFamily="2" charset="77"/>
              </a:rPr>
              <a:t> leis a’ </a:t>
            </a:r>
            <a:r>
              <a:rPr lang="en-GB" sz="2000" dirty="0" err="1">
                <a:latin typeface="ABeeZee" panose="02000000000000000000" pitchFamily="2" charset="77"/>
              </a:rPr>
              <a:t>Ghearmailt</a:t>
            </a:r>
            <a:r>
              <a:rPr lang="en-GB" sz="2000" dirty="0">
                <a:latin typeface="ABeeZee" panose="02000000000000000000" pitchFamily="2" charset="77"/>
              </a:rPr>
              <a:t>, </a:t>
            </a:r>
            <a:r>
              <a:rPr lang="en-GB" sz="2000" dirty="0" err="1">
                <a:latin typeface="ABeeZee" panose="02000000000000000000" pitchFamily="2" charset="77"/>
              </a:rPr>
              <a:t>agus</a:t>
            </a:r>
            <a:r>
              <a:rPr lang="en-GB" sz="2000" dirty="0">
                <a:latin typeface="ABeeZee" panose="02000000000000000000" pitchFamily="2" charset="77"/>
              </a:rPr>
              <a:t> thug </a:t>
            </a:r>
            <a:r>
              <a:rPr lang="en-GB" sz="2000" dirty="0" err="1">
                <a:latin typeface="ABeeZee" panose="02000000000000000000" pitchFamily="2" charset="77"/>
              </a:rPr>
              <a:t>iad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rabhadh</a:t>
            </a:r>
            <a:r>
              <a:rPr lang="en-GB" sz="2000" dirty="0">
                <a:latin typeface="ABeeZee" panose="02000000000000000000" pitchFamily="2" charset="77"/>
              </a:rPr>
              <a:t> do </a:t>
            </a:r>
            <a:r>
              <a:rPr lang="en-GB" sz="2000" dirty="0" err="1">
                <a:latin typeface="ABeeZee" panose="02000000000000000000" pitchFamily="2" charset="77"/>
              </a:rPr>
              <a:t>Hilter</a:t>
            </a:r>
            <a:r>
              <a:rPr lang="en-GB" sz="2000" dirty="0">
                <a:latin typeface="ABeeZee" panose="02000000000000000000" pitchFamily="2" charset="77"/>
              </a:rPr>
              <a:t>. Mura </a:t>
            </a:r>
            <a:r>
              <a:rPr lang="en-GB" sz="2000" dirty="0" err="1">
                <a:latin typeface="ABeeZee" panose="02000000000000000000" pitchFamily="2" charset="77"/>
              </a:rPr>
              <a:t>toireadh</a:t>
            </a:r>
            <a:r>
              <a:rPr lang="en-GB" sz="2000" dirty="0">
                <a:latin typeface="ABeeZee" panose="02000000000000000000" pitchFamily="2" charset="77"/>
              </a:rPr>
              <a:t> e na </a:t>
            </a:r>
            <a:r>
              <a:rPr lang="en-GB" sz="2000" dirty="0" err="1">
                <a:latin typeface="ABeeZee" panose="02000000000000000000" pitchFamily="2" charset="77"/>
              </a:rPr>
              <a:t>feachdan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aige</a:t>
            </a:r>
            <a:r>
              <a:rPr lang="en-GB" sz="2000" dirty="0">
                <a:latin typeface="ABeeZee" panose="02000000000000000000" pitchFamily="2" charset="77"/>
              </a:rPr>
              <a:t> a-</a:t>
            </a:r>
            <a:r>
              <a:rPr lang="en-GB" sz="2000" dirty="0" err="1">
                <a:latin typeface="ABeeZee" panose="02000000000000000000" pitchFamily="2" charset="77"/>
              </a:rPr>
              <a:t>mach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às</a:t>
            </a:r>
            <a:r>
              <a:rPr lang="en-GB" sz="2000" dirty="0">
                <a:latin typeface="ABeeZee" panose="02000000000000000000" pitchFamily="2" charset="77"/>
              </a:rPr>
              <a:t> a’ </a:t>
            </a:r>
            <a:r>
              <a:rPr lang="en-GB" sz="2000" dirty="0" err="1">
                <a:latin typeface="ABeeZee" panose="02000000000000000000" pitchFamily="2" charset="77"/>
              </a:rPr>
              <a:t>Phòlainn</a:t>
            </a:r>
            <a:r>
              <a:rPr lang="en-GB" sz="2000" dirty="0">
                <a:latin typeface="ABeeZee" panose="02000000000000000000" pitchFamily="2" charset="77"/>
              </a:rPr>
              <a:t>, </a:t>
            </a:r>
            <a:r>
              <a:rPr lang="en-GB" sz="2000" dirty="0" err="1">
                <a:latin typeface="ABeeZee" panose="02000000000000000000" pitchFamily="2" charset="77"/>
              </a:rPr>
              <a:t>ghairmeadh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iad</a:t>
            </a:r>
            <a:r>
              <a:rPr lang="en-GB" sz="2000" dirty="0">
                <a:latin typeface="ABeeZee" panose="02000000000000000000" pitchFamily="2" charset="77"/>
              </a:rPr>
              <a:t> </a:t>
            </a:r>
            <a:r>
              <a:rPr lang="en-GB" sz="2000" dirty="0" err="1">
                <a:latin typeface="ABeeZee" panose="02000000000000000000" pitchFamily="2" charset="77"/>
              </a:rPr>
              <a:t>cogadh</a:t>
            </a:r>
            <a:r>
              <a:rPr lang="en-GB" sz="2000" dirty="0">
                <a:latin typeface="ABeeZee" panose="02000000000000000000" pitchFamily="2" charset="77"/>
              </a:rPr>
              <a:t> na </a:t>
            </a:r>
            <a:r>
              <a:rPr lang="en-GB" sz="2000" dirty="0" err="1">
                <a:latin typeface="ABeeZee" panose="02000000000000000000" pitchFamily="2" charset="77"/>
              </a:rPr>
              <a:t>aghaidh</a:t>
            </a:r>
            <a:r>
              <a:rPr lang="en-GB" sz="2000" dirty="0">
                <a:latin typeface="ABeeZee" panose="02000000000000000000" pitchFamily="2" charset="77"/>
              </a:rPr>
              <a:t>.</a:t>
            </a:r>
          </a:p>
          <a:p>
            <a:pPr marL="0" indent="0">
              <a:buNone/>
            </a:pPr>
            <a:endParaRPr lang="en-GB" sz="2000" dirty="0">
              <a:latin typeface="ABeeZee" panose="02000000000000000000" pitchFamily="2" charset="77"/>
            </a:endParaRPr>
          </a:p>
          <a:p>
            <a:endParaRPr lang="en-US" dirty="0"/>
          </a:p>
        </p:txBody>
      </p:sp>
      <p:pic>
        <p:nvPicPr>
          <p:cNvPr id="5" name="Picture 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92159F66-CD96-A44F-8257-A05C04DBAA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08625">
            <a:off x="2016615" y="2558082"/>
            <a:ext cx="5706692" cy="3798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icture containing photo, full, old, filled&#10;&#10;Description automatically generated">
            <a:extLst>
              <a:ext uri="{FF2B5EF4-FFF2-40B4-BE49-F238E27FC236}">
                <a16:creationId xmlns:a16="http://schemas.microsoft.com/office/drawing/2014/main" id="{343F1BCF-3700-7D46-B8EB-A7BA5ED833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65347">
            <a:off x="7126303" y="999291"/>
            <a:ext cx="4659323" cy="3701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7993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AD4AD-43DE-3748-9A0F-CFF689B8E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889" y="349624"/>
            <a:ext cx="11390429" cy="1118618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Nexa Rust Sans Black 02" pitchFamily="2" charset="0"/>
                <a:cs typeface="Phosphate Inline" panose="02000506050000020004" pitchFamily="2" charset="77"/>
              </a:rPr>
              <a:t>A’ </a:t>
            </a:r>
            <a:r>
              <a:rPr lang="en-GB" sz="3600" b="1" dirty="0" err="1">
                <a:solidFill>
                  <a:schemeClr val="bg1"/>
                </a:solidFill>
                <a:latin typeface="Nexa Rust Sans Black 02" pitchFamily="2" charset="0"/>
                <a:cs typeface="Phosphate Inline" panose="02000506050000020004" pitchFamily="2" charset="77"/>
              </a:rPr>
              <a:t>Ghearmailt</a:t>
            </a:r>
            <a:r>
              <a:rPr lang="en-GB" sz="3600" b="1" dirty="0">
                <a:solidFill>
                  <a:schemeClr val="bg1"/>
                </a:solidFill>
                <a:latin typeface="Nexa Rust Sans Black 02" pitchFamily="2" charset="0"/>
                <a:cs typeface="Phosphate Inline" panose="02000506050000020004" pitchFamily="2" charset="77"/>
              </a:rPr>
              <a:t> a’ </a:t>
            </a:r>
            <a:r>
              <a:rPr lang="en-GB" sz="3600" b="1" dirty="0" err="1">
                <a:solidFill>
                  <a:schemeClr val="bg1"/>
                </a:solidFill>
                <a:latin typeface="Nexa Rust Sans Black 02" pitchFamily="2" charset="0"/>
                <a:cs typeface="Phosphate Inline" panose="02000506050000020004" pitchFamily="2" charset="77"/>
              </a:rPr>
              <a:t>gèilleadh</a:t>
            </a:r>
            <a:br>
              <a:rPr lang="en-GB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9FA09-3C98-9143-B5EE-90780B2F2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890" y="1030536"/>
            <a:ext cx="5544670" cy="5477840"/>
          </a:xfrm>
          <a:solidFill>
            <a:schemeClr val="bg1">
              <a:lumMod val="95000"/>
              <a:alpha val="7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dirty="0">
                <a:latin typeface="ABeeZee" panose="02000000000000000000" pitchFamily="2" charset="77"/>
              </a:rPr>
              <a:t>Ro 1945 </a:t>
            </a:r>
            <a:r>
              <a:rPr lang="en-GB" dirty="0" err="1">
                <a:latin typeface="ABeeZee" panose="02000000000000000000" pitchFamily="2" charset="77"/>
              </a:rPr>
              <a:t>bha</a:t>
            </a:r>
            <a:r>
              <a:rPr lang="en-GB" dirty="0">
                <a:latin typeface="ABeeZee" panose="02000000000000000000" pitchFamily="2" charset="77"/>
              </a:rPr>
              <a:t> an </a:t>
            </a:r>
            <a:r>
              <a:rPr lang="en-GB" dirty="0" err="1">
                <a:latin typeface="ABeeZee" panose="02000000000000000000" pitchFamily="2" charset="77"/>
              </a:rPr>
              <a:t>Dàrna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Cogadh</a:t>
            </a:r>
            <a:r>
              <a:rPr lang="en-GB" dirty="0">
                <a:latin typeface="ABeeZee" panose="02000000000000000000" pitchFamily="2" charset="77"/>
              </a:rPr>
              <a:t> air a </a:t>
            </a:r>
            <a:r>
              <a:rPr lang="en-GB" dirty="0" err="1">
                <a:latin typeface="ABeeZee" panose="02000000000000000000" pitchFamily="2" charset="77"/>
              </a:rPr>
              <a:t>bhith</a:t>
            </a:r>
            <a:r>
              <a:rPr lang="en-GB" dirty="0">
                <a:latin typeface="ABeeZee" panose="02000000000000000000" pitchFamily="2" charset="77"/>
              </a:rPr>
              <a:t> </a:t>
            </a:r>
            <a:br>
              <a:rPr lang="en-GB" dirty="0">
                <a:latin typeface="ABeeZee" panose="02000000000000000000" pitchFamily="2" charset="77"/>
              </a:rPr>
            </a:br>
            <a:r>
              <a:rPr lang="en-GB" dirty="0">
                <a:latin typeface="ABeeZee" panose="02000000000000000000" pitchFamily="2" charset="77"/>
              </a:rPr>
              <a:t>a’ </a:t>
            </a:r>
            <a:r>
              <a:rPr lang="en-GB" dirty="0" err="1">
                <a:latin typeface="ABeeZee" panose="02000000000000000000" pitchFamily="2" charset="77"/>
              </a:rPr>
              <a:t>dol</a:t>
            </a:r>
            <a:r>
              <a:rPr lang="en-GB" dirty="0">
                <a:latin typeface="ABeeZee" panose="02000000000000000000" pitchFamily="2" charset="77"/>
              </a:rPr>
              <a:t> cha </a:t>
            </a:r>
            <a:r>
              <a:rPr lang="en-GB" dirty="0" err="1">
                <a:latin typeface="ABeeZee" panose="02000000000000000000" pitchFamily="2" charset="77"/>
              </a:rPr>
              <a:t>mhòr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sia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bliadhna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anns</a:t>
            </a:r>
            <a:r>
              <a:rPr lang="en-GB" dirty="0">
                <a:latin typeface="ABeeZee" panose="02000000000000000000" pitchFamily="2" charset="77"/>
              </a:rPr>
              <a:t> an </a:t>
            </a:r>
            <a:r>
              <a:rPr lang="en-GB" dirty="0" err="1">
                <a:latin typeface="ABeeZee" panose="02000000000000000000" pitchFamily="2" charset="77"/>
              </a:rPr>
              <a:t>robh</a:t>
            </a:r>
            <a:r>
              <a:rPr lang="en-GB" dirty="0">
                <a:latin typeface="ABeeZee" panose="02000000000000000000" pitchFamily="2" charset="77"/>
              </a:rPr>
              <a:t> call </a:t>
            </a:r>
            <a:r>
              <a:rPr lang="en-GB" dirty="0" err="1">
                <a:latin typeface="ABeeZee" panose="02000000000000000000" pitchFamily="2" charset="77"/>
              </a:rPr>
              <a:t>beatha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agus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cruadal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cianail</a:t>
            </a:r>
            <a:r>
              <a:rPr lang="en-GB" dirty="0">
                <a:latin typeface="ABeeZee" panose="02000000000000000000" pitchFamily="2" charset="77"/>
              </a:rPr>
              <a:t>. An </a:t>
            </a:r>
            <a:r>
              <a:rPr lang="en-GB" dirty="0" err="1">
                <a:latin typeface="ABeeZee" panose="02000000000000000000" pitchFamily="2" charset="77"/>
              </a:rPr>
              <a:t>dèidh</a:t>
            </a:r>
            <a:r>
              <a:rPr lang="en-GB" dirty="0">
                <a:latin typeface="ABeeZee" panose="02000000000000000000" pitchFamily="2" charset="77"/>
              </a:rPr>
              <a:t> mar a </a:t>
            </a:r>
            <a:r>
              <a:rPr lang="en-GB" dirty="0" err="1">
                <a:latin typeface="ABeeZee" panose="02000000000000000000" pitchFamily="2" charset="77"/>
              </a:rPr>
              <a:t>chaidh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dhaibh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cho</a:t>
            </a:r>
            <a:r>
              <a:rPr lang="en-GB" dirty="0">
                <a:latin typeface="ABeeZee" panose="02000000000000000000" pitchFamily="2" charset="77"/>
              </a:rPr>
              <a:t> math air D Day, </a:t>
            </a:r>
            <a:r>
              <a:rPr lang="en-GB" dirty="0" err="1">
                <a:latin typeface="ABeeZee" panose="02000000000000000000" pitchFamily="2" charset="77"/>
              </a:rPr>
              <a:t>thòisich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feachdan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caidreabhach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Bhreatainn</a:t>
            </a:r>
            <a:r>
              <a:rPr lang="en-GB" dirty="0">
                <a:latin typeface="ABeeZee" panose="02000000000000000000" pitchFamily="2" charset="77"/>
              </a:rPr>
              <a:t>, na </a:t>
            </a:r>
            <a:r>
              <a:rPr lang="en-GB" dirty="0" err="1">
                <a:latin typeface="ABeeZee" panose="02000000000000000000" pitchFamily="2" charset="77"/>
              </a:rPr>
              <a:t>Frainge</a:t>
            </a:r>
            <a:r>
              <a:rPr lang="en-GB" dirty="0">
                <a:latin typeface="ABeeZee" panose="02000000000000000000" pitchFamily="2" charset="77"/>
              </a:rPr>
              <a:t>, </a:t>
            </a:r>
            <a:r>
              <a:rPr lang="en-GB" dirty="0" err="1">
                <a:latin typeface="ABeeZee" panose="02000000000000000000" pitchFamily="2" charset="77"/>
              </a:rPr>
              <a:t>Chanada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agus</a:t>
            </a:r>
            <a:r>
              <a:rPr lang="en-GB" dirty="0">
                <a:latin typeface="ABeeZee" panose="02000000000000000000" pitchFamily="2" charset="77"/>
              </a:rPr>
              <a:t> nan </a:t>
            </a:r>
            <a:r>
              <a:rPr lang="en-GB" dirty="0" err="1">
                <a:latin typeface="ABeeZee" panose="02000000000000000000" pitchFamily="2" charset="77"/>
              </a:rPr>
              <a:t>Stàitean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Aonaichte</a:t>
            </a:r>
            <a:r>
              <a:rPr lang="en-GB" dirty="0">
                <a:latin typeface="ABeeZee" panose="02000000000000000000" pitchFamily="2" charset="77"/>
              </a:rPr>
              <a:t> a’ </a:t>
            </a:r>
            <a:r>
              <a:rPr lang="en-GB" dirty="0" err="1">
                <a:latin typeface="ABeeZee" panose="02000000000000000000" pitchFamily="2" charset="77"/>
              </a:rPr>
              <a:t>dol</a:t>
            </a:r>
            <a:r>
              <a:rPr lang="en-GB" dirty="0">
                <a:latin typeface="ABeeZee" panose="02000000000000000000" pitchFamily="2" charset="77"/>
              </a:rPr>
              <a:t> a </a:t>
            </a:r>
            <a:r>
              <a:rPr lang="en-GB" dirty="0" err="1">
                <a:latin typeface="ABeeZee" panose="02000000000000000000" pitchFamily="2" charset="77"/>
              </a:rPr>
              <a:t>dh’ionnsaigh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Bherlin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bhon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Taobh</a:t>
            </a:r>
            <a:r>
              <a:rPr lang="en-GB" dirty="0">
                <a:latin typeface="ABeeZee" panose="02000000000000000000" pitchFamily="2" charset="77"/>
              </a:rPr>
              <a:t> an </a:t>
            </a:r>
            <a:r>
              <a:rPr lang="en-GB" dirty="0" err="1">
                <a:latin typeface="ABeeZee" panose="02000000000000000000" pitchFamily="2" charset="77"/>
              </a:rPr>
              <a:t>Iar</a:t>
            </a:r>
            <a:r>
              <a:rPr lang="en-GB" dirty="0">
                <a:latin typeface="ABeeZee" panose="02000000000000000000" pitchFamily="2" charset="77"/>
              </a:rPr>
              <a:t>.  </a:t>
            </a:r>
            <a:r>
              <a:rPr lang="en-GB" dirty="0" err="1">
                <a:latin typeface="ABeeZee" panose="02000000000000000000" pitchFamily="2" charset="77"/>
              </a:rPr>
              <a:t>Aig</a:t>
            </a:r>
            <a:r>
              <a:rPr lang="en-GB" dirty="0">
                <a:latin typeface="ABeeZee" panose="02000000000000000000" pitchFamily="2" charset="77"/>
              </a:rPr>
              <a:t> an </a:t>
            </a:r>
            <a:r>
              <a:rPr lang="en-GB" dirty="0" err="1">
                <a:latin typeface="ABeeZee" panose="02000000000000000000" pitchFamily="2" charset="77"/>
              </a:rPr>
              <a:t>aon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àm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bha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feachdan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Sobhieteach</a:t>
            </a:r>
            <a:r>
              <a:rPr lang="en-GB" dirty="0">
                <a:latin typeface="ABeeZee" panose="02000000000000000000" pitchFamily="2" charset="77"/>
              </a:rPr>
              <a:t> (</a:t>
            </a:r>
            <a:r>
              <a:rPr lang="en-GB" dirty="0" err="1">
                <a:latin typeface="ABeeZee" panose="02000000000000000000" pitchFamily="2" charset="77"/>
              </a:rPr>
              <a:t>ris</a:t>
            </a:r>
            <a:r>
              <a:rPr lang="en-GB" dirty="0">
                <a:latin typeface="ABeeZee" panose="02000000000000000000" pitchFamily="2" charset="77"/>
              </a:rPr>
              <a:t> an </a:t>
            </a:r>
            <a:r>
              <a:rPr lang="en-GB" dirty="0" err="1">
                <a:latin typeface="ABeeZee" panose="02000000000000000000" pitchFamily="2" charset="77"/>
              </a:rPr>
              <a:t>canar</a:t>
            </a:r>
            <a:r>
              <a:rPr lang="en-GB" dirty="0">
                <a:latin typeface="ABeeZee" panose="02000000000000000000" pitchFamily="2" charset="77"/>
              </a:rPr>
              <a:t> a-</a:t>
            </a:r>
            <a:r>
              <a:rPr lang="en-GB" dirty="0" err="1">
                <a:latin typeface="ABeeZee" panose="02000000000000000000" pitchFamily="2" charset="77"/>
              </a:rPr>
              <a:t>nis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Ruiseanach</a:t>
            </a:r>
            <a:r>
              <a:rPr lang="en-GB" dirty="0">
                <a:latin typeface="ABeeZee" panose="02000000000000000000" pitchFamily="2" charset="77"/>
              </a:rPr>
              <a:t>) a’ </a:t>
            </a:r>
            <a:r>
              <a:rPr lang="en-GB" dirty="0" err="1">
                <a:latin typeface="ABeeZee" panose="02000000000000000000" pitchFamily="2" charset="77"/>
              </a:rPr>
              <a:t>toirt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ionnsaigh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bhon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Taobh</a:t>
            </a:r>
            <a:r>
              <a:rPr lang="en-GB" dirty="0">
                <a:latin typeface="ABeeZee" panose="02000000000000000000" pitchFamily="2" charset="77"/>
              </a:rPr>
              <a:t> an Ear </a:t>
            </a:r>
            <a:r>
              <a:rPr lang="en-GB" dirty="0" err="1">
                <a:latin typeface="ABeeZee" panose="02000000000000000000" pitchFamily="2" charset="77"/>
              </a:rPr>
              <a:t>agus</a:t>
            </a:r>
            <a:r>
              <a:rPr lang="en-GB" dirty="0">
                <a:latin typeface="ABeeZee" panose="02000000000000000000" pitchFamily="2" charset="77"/>
              </a:rPr>
              <a:t> le sin </a:t>
            </a:r>
            <a:r>
              <a:rPr lang="en-GB" dirty="0" err="1">
                <a:latin typeface="ABeeZee" panose="02000000000000000000" pitchFamily="2" charset="77"/>
              </a:rPr>
              <a:t>bha</a:t>
            </a:r>
            <a:r>
              <a:rPr lang="en-GB" dirty="0">
                <a:latin typeface="ABeeZee" panose="02000000000000000000" pitchFamily="2" charset="77"/>
              </a:rPr>
              <a:t> a’ </a:t>
            </a:r>
            <a:r>
              <a:rPr lang="en-GB" dirty="0" err="1">
                <a:latin typeface="ABeeZee" panose="02000000000000000000" pitchFamily="2" charset="77"/>
              </a:rPr>
              <a:t>Ghearmailt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Nadsaidheach</a:t>
            </a:r>
            <a:r>
              <a:rPr lang="en-GB" dirty="0">
                <a:latin typeface="ABeeZee" panose="02000000000000000000" pitchFamily="2" charset="77"/>
              </a:rPr>
              <a:t> air a </a:t>
            </a:r>
            <a:r>
              <a:rPr lang="en-GB" dirty="0" err="1">
                <a:latin typeface="ABeeZee" panose="02000000000000000000" pitchFamily="2" charset="77"/>
              </a:rPr>
              <a:t>cuartachadh</a:t>
            </a:r>
            <a:r>
              <a:rPr lang="en-GB" dirty="0">
                <a:latin typeface="ABeeZee" panose="02000000000000000000" pitchFamily="2" charset="77"/>
              </a:rPr>
              <a:t>. Le sin, </a:t>
            </a:r>
            <a:r>
              <a:rPr lang="en-GB" dirty="0" err="1">
                <a:latin typeface="ABeeZee" panose="02000000000000000000" pitchFamily="2" charset="77"/>
              </a:rPr>
              <a:t>dh’fheumadh</a:t>
            </a:r>
            <a:r>
              <a:rPr lang="en-GB" dirty="0">
                <a:latin typeface="ABeeZee" panose="02000000000000000000" pitchFamily="2" charset="77"/>
              </a:rPr>
              <a:t> na </a:t>
            </a:r>
            <a:r>
              <a:rPr lang="en-GB" dirty="0" err="1">
                <a:latin typeface="ABeeZee" panose="02000000000000000000" pitchFamily="2" charset="77"/>
              </a:rPr>
              <a:t>Nadsaidhean</a:t>
            </a:r>
            <a:r>
              <a:rPr lang="en-GB" dirty="0">
                <a:latin typeface="ABeeZee" panose="02000000000000000000" pitchFamily="2" charset="77"/>
              </a:rPr>
              <a:t> na </a:t>
            </a:r>
            <a:r>
              <a:rPr lang="en-GB" dirty="0" err="1">
                <a:latin typeface="ABeeZee" panose="02000000000000000000" pitchFamily="2" charset="77"/>
              </a:rPr>
              <a:t>feachdan</a:t>
            </a:r>
            <a:r>
              <a:rPr lang="en-GB" dirty="0">
                <a:latin typeface="ABeeZee" panose="02000000000000000000" pitchFamily="2" charset="77"/>
              </a:rPr>
              <a:t> aca a </a:t>
            </a:r>
            <a:r>
              <a:rPr lang="en-GB" dirty="0" err="1">
                <a:latin typeface="ABeeZee" panose="02000000000000000000" pitchFamily="2" charset="77"/>
              </a:rPr>
              <a:t>roinn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eadar</a:t>
            </a:r>
            <a:r>
              <a:rPr lang="en-GB" dirty="0">
                <a:latin typeface="ABeeZee" panose="02000000000000000000" pitchFamily="2" charset="77"/>
              </a:rPr>
              <a:t> an </a:t>
            </a:r>
            <a:r>
              <a:rPr lang="en-GB" dirty="0" err="1">
                <a:latin typeface="ABeeZee" panose="02000000000000000000" pitchFamily="2" charset="77"/>
              </a:rPr>
              <a:t>dà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aghaidh</a:t>
            </a:r>
            <a:r>
              <a:rPr lang="en-GB" dirty="0">
                <a:latin typeface="ABeeZee" panose="02000000000000000000" pitchFamily="2" charset="77"/>
              </a:rPr>
              <a:t> – an </a:t>
            </a:r>
            <a:r>
              <a:rPr lang="en-GB" dirty="0" err="1">
                <a:latin typeface="ABeeZee" panose="02000000000000000000" pitchFamily="2" charset="77"/>
              </a:rPr>
              <a:t>Aghaidh</a:t>
            </a:r>
            <a:r>
              <a:rPr lang="en-GB" dirty="0">
                <a:latin typeface="ABeeZee" panose="02000000000000000000" pitchFamily="2" charset="77"/>
              </a:rPr>
              <a:t> an Ear </a:t>
            </a:r>
            <a:r>
              <a:rPr lang="en-GB" dirty="0" err="1">
                <a:latin typeface="ABeeZee" panose="02000000000000000000" pitchFamily="2" charset="77"/>
              </a:rPr>
              <a:t>ris</a:t>
            </a:r>
            <a:r>
              <a:rPr lang="en-GB" dirty="0">
                <a:latin typeface="ABeeZee" panose="02000000000000000000" pitchFamily="2" charset="77"/>
              </a:rPr>
              <a:t> an </a:t>
            </a:r>
            <a:r>
              <a:rPr lang="en-GB" dirty="0" err="1">
                <a:latin typeface="ABeeZee" panose="02000000000000000000" pitchFamily="2" charset="77"/>
              </a:rPr>
              <a:t>Aonadh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Shobhieteach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agus</a:t>
            </a:r>
            <a:r>
              <a:rPr lang="en-GB" dirty="0">
                <a:latin typeface="ABeeZee" panose="02000000000000000000" pitchFamily="2" charset="77"/>
              </a:rPr>
              <a:t> an </a:t>
            </a:r>
            <a:r>
              <a:rPr lang="en-GB" dirty="0" err="1">
                <a:latin typeface="ABeeZee" panose="02000000000000000000" pitchFamily="2" charset="77"/>
              </a:rPr>
              <a:t>Aghaidh</a:t>
            </a:r>
            <a:r>
              <a:rPr lang="en-GB" dirty="0">
                <a:latin typeface="ABeeZee" panose="02000000000000000000" pitchFamily="2" charset="77"/>
              </a:rPr>
              <a:t> an </a:t>
            </a:r>
            <a:r>
              <a:rPr lang="en-GB" dirty="0" err="1">
                <a:latin typeface="ABeeZee" panose="02000000000000000000" pitchFamily="2" charset="77"/>
              </a:rPr>
              <a:t>Iar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ris</a:t>
            </a:r>
            <a:r>
              <a:rPr lang="en-GB" dirty="0">
                <a:latin typeface="ABeeZee" panose="02000000000000000000" pitchFamily="2" charset="77"/>
              </a:rPr>
              <a:t> na </a:t>
            </a:r>
            <a:r>
              <a:rPr lang="en-GB" dirty="0" err="1">
                <a:latin typeface="ABeeZee" panose="02000000000000000000" pitchFamily="2" charset="77"/>
              </a:rPr>
              <a:t>caidreabhaich</a:t>
            </a:r>
            <a:r>
              <a:rPr lang="en-GB" dirty="0">
                <a:latin typeface="ABeeZee" panose="02000000000000000000" pitchFamily="2" charset="77"/>
              </a:rPr>
              <a:t> </a:t>
            </a:r>
            <a:r>
              <a:rPr lang="en-GB" dirty="0" err="1">
                <a:latin typeface="ABeeZee" panose="02000000000000000000" pitchFamily="2" charset="77"/>
              </a:rPr>
              <a:t>eile</a:t>
            </a:r>
            <a:r>
              <a:rPr lang="en-GB" dirty="0">
                <a:latin typeface="ABeeZee" panose="02000000000000000000" pitchFamily="2" charset="77"/>
              </a:rPr>
              <a:t>.</a:t>
            </a:r>
          </a:p>
        </p:txBody>
      </p:sp>
      <p:pic>
        <p:nvPicPr>
          <p:cNvPr id="6" name="Picture 5" descr="A group of people in uniform sitting at a table&#10;&#10;Description automatically generated">
            <a:extLst>
              <a:ext uri="{FF2B5EF4-FFF2-40B4-BE49-F238E27FC236}">
                <a16:creationId xmlns:a16="http://schemas.microsoft.com/office/drawing/2014/main" id="{1E81966E-9DA3-DE40-B10E-573122D8CCE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7442" y="1110554"/>
            <a:ext cx="5422877" cy="2940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 descr="Hitler's Holdouts – Meet the Last German Troops to Surrender in WW2">
            <a:extLst>
              <a:ext uri="{FF2B5EF4-FFF2-40B4-BE49-F238E27FC236}">
                <a16:creationId xmlns:a16="http://schemas.microsoft.com/office/drawing/2014/main" id="{F61DAC31-47CB-C741-8D10-8C3DA97E3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9924" y="4416985"/>
            <a:ext cx="2643745" cy="2091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8367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9FA09-3C98-9143-B5EE-90780B2F2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713" y="484010"/>
            <a:ext cx="5226151" cy="3347326"/>
          </a:xfrm>
          <a:solidFill>
            <a:schemeClr val="tx1">
              <a:lumMod val="85000"/>
            </a:schemeClr>
          </a:solidFill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Lagaich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seo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feachdan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nan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Nadsaidhean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agus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thàinig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crìoch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air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Cogadh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na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Roinn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Eòrpa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na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bu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luaithe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.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Nuair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a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bha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na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feachdan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caidreabhach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a’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tighinn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faisg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,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thuig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Hitler gun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robh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e air call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agus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mharbh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e e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fhèin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. </a:t>
            </a:r>
          </a:p>
          <a:p>
            <a:pPr marL="0" indent="0">
              <a:buNone/>
            </a:pP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Bha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fios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aig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na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Gearmailtich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nach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faigheadh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iad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buaidh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a-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nis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sa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chogadh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agus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le sin, air 7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Cèitean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1945,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ghèill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oifigich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Nadsaidheach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na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Gearmailt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gu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 h-</a:t>
            </a:r>
            <a:r>
              <a:rPr lang="en-GB" sz="2000" dirty="0" err="1">
                <a:solidFill>
                  <a:schemeClr val="bg1"/>
                </a:solidFill>
                <a:latin typeface="ABeeZee" panose="02000000000000000000" pitchFamily="2" charset="77"/>
              </a:rPr>
              <a:t>iomlan</a:t>
            </a:r>
            <a:r>
              <a:rPr lang="en-GB" sz="2000" dirty="0">
                <a:solidFill>
                  <a:schemeClr val="bg1"/>
                </a:solidFill>
                <a:latin typeface="ABeeZee" panose="02000000000000000000" pitchFamily="2" charset="77"/>
              </a:rPr>
              <a:t>. 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group of people in a tent&#10;&#10;Description automatically generated">
            <a:extLst>
              <a:ext uri="{FF2B5EF4-FFF2-40B4-BE49-F238E27FC236}">
                <a16:creationId xmlns:a16="http://schemas.microsoft.com/office/drawing/2014/main" id="{6E4C13C5-911D-7A4F-9BE8-7E954C1F5D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5" name="Picture 4" descr="English History Books | Historical Books | Museum Selection">
            <a:extLst>
              <a:ext uri="{FF2B5EF4-FFF2-40B4-BE49-F238E27FC236}">
                <a16:creationId xmlns:a16="http://schemas.microsoft.com/office/drawing/2014/main" id="{D664F839-1A0C-5447-B486-048FD0F9BA7D}"/>
              </a:ext>
            </a:extLst>
          </p:cNvPr>
          <p:cNvPicPr/>
          <p:nvPr/>
        </p:nvPicPr>
        <p:blipFill>
          <a:blip r:embed="rId6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2540" y="4320985"/>
            <a:ext cx="1928495" cy="1928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99416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2425</Words>
  <Application>Microsoft Macintosh PowerPoint</Application>
  <PresentationFormat>Widescreen</PresentationFormat>
  <Paragraphs>89</Paragraphs>
  <Slides>30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Nexa Rust Sans Black 02</vt:lpstr>
      <vt:lpstr>ABeeZee</vt:lpstr>
      <vt:lpstr>Calibri Light</vt:lpstr>
      <vt:lpstr>Arial</vt:lpstr>
      <vt:lpstr>Nexa Rust Sans Black 03</vt:lpstr>
      <vt:lpstr>Calibri</vt:lpstr>
      <vt:lpstr>Phosphate Inline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A’ Ghearmailt a’ gèilleadh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Rìgh Deòrsa VI a’ bruidn ris an dùthaich air Lathahin VE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A’ comharrachadh an Latha </vt:lpstr>
      <vt:lpstr>A’ comharrachadh Latha VE 75 bliadhna às a dhèidh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Neil Smith</dc:creator>
  <cp:lastModifiedBy>Neil Smith</cp:lastModifiedBy>
  <cp:revision>33</cp:revision>
  <dcterms:created xsi:type="dcterms:W3CDTF">2020-05-07T17:09:18Z</dcterms:created>
  <dcterms:modified xsi:type="dcterms:W3CDTF">2025-05-05T10:31:56Z</dcterms:modified>
</cp:coreProperties>
</file>