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F0A1E2-B944-43DC-CFDE-21AF42C89884}" name="Catriona Murray" initials="CM" userId="38c7aceba634a2f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9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3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3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65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9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71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7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51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9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0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90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5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17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8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9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8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59914E-09C0-453D-812B-8C735BECAC0F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A70997-63BB-4398-BEC6-F0EE3A02B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82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20737">
            <a:off x="6003520" y="-301577"/>
            <a:ext cx="4519749" cy="305276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SlÀint</a:t>
            </a:r>
            <a:r>
              <a:rPr lang="en-GB" dirty="0">
                <a:solidFill>
                  <a:schemeClr val="bg1"/>
                </a:solidFill>
              </a:rPr>
              <a:t>’ </a:t>
            </a:r>
            <a:r>
              <a:rPr lang="en-GB" dirty="0" err="1">
                <a:solidFill>
                  <a:schemeClr val="bg1"/>
                </a:solidFill>
              </a:rPr>
              <a:t>agus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Sunnd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8797770">
            <a:off x="7896191" y="3496472"/>
            <a:ext cx="4036423" cy="7336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 err="1"/>
              <a:t>Laoich</a:t>
            </a:r>
            <a:r>
              <a:rPr lang="en-GB" dirty="0"/>
              <a:t> </a:t>
            </a:r>
            <a:r>
              <a:rPr lang="en-GB" dirty="0" err="1"/>
              <a:t>Spòrs</a:t>
            </a:r>
            <a:r>
              <a:rPr lang="en-GB" dirty="0"/>
              <a:t> </a:t>
            </a:r>
            <a:r>
              <a:rPr lang="en-GB" dirty="0" err="1"/>
              <a:t>Gàidhealach</a:t>
            </a:r>
            <a:endParaRPr lang="en-GB" dirty="0"/>
          </a:p>
          <a:p>
            <a:pPr algn="ctr"/>
            <a:r>
              <a:rPr lang="en-GB" dirty="0" err="1"/>
              <a:t>Goireas</a:t>
            </a:r>
            <a:r>
              <a:rPr lang="en-GB" dirty="0"/>
              <a:t> air </a:t>
            </a:r>
            <a:r>
              <a:rPr lang="en-GB" dirty="0" err="1"/>
              <a:t>làrach-lìn</a:t>
            </a:r>
            <a:r>
              <a:rPr lang="en-GB" dirty="0"/>
              <a:t> </a:t>
            </a:r>
            <a:r>
              <a:rPr lang="en-GB" dirty="0" err="1"/>
              <a:t>Fileanta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4" y="353921"/>
            <a:ext cx="61722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8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3" y="493969"/>
            <a:ext cx="8534400" cy="1507067"/>
          </a:xfrm>
        </p:spPr>
        <p:txBody>
          <a:bodyPr/>
          <a:lstStyle/>
          <a:p>
            <a:r>
              <a:rPr lang="en-GB" dirty="0" err="1"/>
              <a:t>Sreath</a:t>
            </a:r>
            <a:r>
              <a:rPr lang="en-GB" dirty="0"/>
              <a:t> de </a:t>
            </a:r>
            <a:r>
              <a:rPr lang="en-GB" dirty="0" err="1"/>
              <a:t>leasanan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3" y="2001036"/>
            <a:ext cx="8534400" cy="3615267"/>
          </a:xfrm>
        </p:spPr>
        <p:txBody>
          <a:bodyPr anchor="t">
            <a:noAutofit/>
          </a:bodyPr>
          <a:lstStyle/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Dh’fhaodar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goireas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chleachdadh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mar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aonad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no fa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leth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Dh’fhaodar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seo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chleachadh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rèir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ìre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comais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is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ìre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chlas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Gabhaidh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seo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leudachadh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no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ghiorrachadh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Faodar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seo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cheangal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ri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roinnean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eile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sgoil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, mar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eisimpleir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Beurla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424" y="108258"/>
            <a:ext cx="2284696" cy="25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3" y="493969"/>
            <a:ext cx="8534400" cy="1507067"/>
          </a:xfrm>
        </p:spPr>
        <p:txBody>
          <a:bodyPr/>
          <a:lstStyle/>
          <a:p>
            <a:r>
              <a:rPr lang="en-GB" dirty="0" err="1"/>
              <a:t>Amasan</a:t>
            </a:r>
            <a:r>
              <a:rPr lang="en-GB" dirty="0"/>
              <a:t> </a:t>
            </a:r>
            <a:r>
              <a:rPr lang="en-GB" dirty="0" err="1"/>
              <a:t>Ionnsachaidh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3" y="2001036"/>
            <a:ext cx="8943114" cy="4073193"/>
          </a:xfrm>
        </p:spPr>
        <p:txBody>
          <a:bodyPr anchor="t">
            <a:noAutofit/>
          </a:bodyPr>
          <a:lstStyle/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Beachdan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le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adhbhar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chur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cèill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Prìomh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fhiosrachadh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thogail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a-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mach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à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teacsaichean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labhairt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is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sgrìobhte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Sgilean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cànain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gràmair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briathrachas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ùr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structaran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riatanach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leasachadh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5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3" y="493969"/>
            <a:ext cx="8534400" cy="1507067"/>
          </a:xfrm>
        </p:spPr>
        <p:txBody>
          <a:bodyPr/>
          <a:lstStyle/>
          <a:p>
            <a:r>
              <a:rPr lang="en-GB" dirty="0" err="1"/>
              <a:t>Builean</a:t>
            </a:r>
            <a:r>
              <a:rPr lang="en-GB" dirty="0"/>
              <a:t> </a:t>
            </a:r>
            <a:r>
              <a:rPr lang="en-GB" dirty="0" err="1"/>
              <a:t>SoirbheACHAIDH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3" y="2001036"/>
            <a:ext cx="8943114" cy="4073193"/>
          </a:xfrm>
        </p:spPr>
        <p:txBody>
          <a:bodyPr anchor="t">
            <a:noAutofit/>
          </a:bodyPr>
          <a:lstStyle/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ceistean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tuigse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fhreagairt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diofar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sheòrsaichean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theacsaichean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pìos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pearsanta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cuspair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thagh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fhèin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sgrìobhadh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faclan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ùra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ionnsachadh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bhios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cleachdadh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gu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làitheil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5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3" y="493969"/>
            <a:ext cx="8534400" cy="1507067"/>
          </a:xfrm>
        </p:spPr>
        <p:txBody>
          <a:bodyPr/>
          <a:lstStyle/>
          <a:p>
            <a:r>
              <a:rPr lang="en-GB" dirty="0" err="1"/>
              <a:t>PÀirt</a:t>
            </a:r>
            <a:r>
              <a:rPr lang="en-GB" dirty="0"/>
              <a:t> a h-</a:t>
            </a:r>
            <a:r>
              <a:rPr lang="en-GB" dirty="0" err="1"/>
              <a:t>aon</a:t>
            </a:r>
            <a:r>
              <a:rPr lang="en-GB" dirty="0"/>
              <a:t>: </a:t>
            </a:r>
            <a:r>
              <a:rPr lang="en-GB" dirty="0" err="1"/>
              <a:t>togail</a:t>
            </a:r>
            <a:r>
              <a:rPr lang="en-GB" dirty="0"/>
              <a:t> </a:t>
            </a:r>
            <a:r>
              <a:rPr lang="en-GB" dirty="0" err="1"/>
              <a:t>chÀnain</a:t>
            </a:r>
            <a:r>
              <a:rPr lang="en-GB" dirty="0"/>
              <a:t> </a:t>
            </a:r>
            <a:r>
              <a:rPr lang="en-GB" dirty="0" err="1"/>
              <a:t>tro</a:t>
            </a:r>
            <a:r>
              <a:rPr lang="en-GB" dirty="0"/>
              <a:t> </a:t>
            </a:r>
            <a:r>
              <a:rPr lang="en-GB" dirty="0" err="1"/>
              <a:t>chuspair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3" y="2001036"/>
            <a:ext cx="8943114" cy="4073193"/>
          </a:xfrm>
        </p:spPr>
        <p:txBody>
          <a:bodyPr anchor="t">
            <a:noAutofit/>
          </a:bodyPr>
          <a:lstStyle/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Cothrom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còmhraidh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mun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chuspair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Eòlas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chur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faclan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ùra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bhios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leantainn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tron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aonad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fèin-eachdraidh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is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eachdraidh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beatha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Ceangal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dhèanamh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eadar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diofar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chuspairean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sgoil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Sgilean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dà-chananas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amalachadh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A’sealltainn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diofar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eisimpleirean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dhaoine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ainmeil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am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biodh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iad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eòlach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1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3" y="493969"/>
            <a:ext cx="8534400" cy="1507067"/>
          </a:xfrm>
        </p:spPr>
        <p:txBody>
          <a:bodyPr/>
          <a:lstStyle/>
          <a:p>
            <a:r>
              <a:rPr lang="en-GB" dirty="0" err="1"/>
              <a:t>PÀirt</a:t>
            </a:r>
            <a:r>
              <a:rPr lang="en-GB" dirty="0"/>
              <a:t> a </a:t>
            </a:r>
            <a:r>
              <a:rPr lang="en-GB" dirty="0" err="1"/>
              <a:t>dhÀ</a:t>
            </a:r>
            <a:r>
              <a:rPr lang="en-GB" dirty="0"/>
              <a:t>: </a:t>
            </a:r>
            <a:r>
              <a:rPr lang="en-GB" dirty="0" err="1"/>
              <a:t>togail</a:t>
            </a:r>
            <a:r>
              <a:rPr lang="en-GB" dirty="0"/>
              <a:t> </a:t>
            </a:r>
            <a:r>
              <a:rPr lang="en-GB" dirty="0" err="1"/>
              <a:t>chÀnain</a:t>
            </a:r>
            <a:r>
              <a:rPr lang="en-GB" dirty="0"/>
              <a:t> </a:t>
            </a:r>
            <a:r>
              <a:rPr lang="en-GB" dirty="0" err="1"/>
              <a:t>tro</a:t>
            </a:r>
            <a:r>
              <a:rPr lang="en-GB" dirty="0"/>
              <a:t> </a:t>
            </a:r>
            <a:r>
              <a:rPr lang="en-GB" dirty="0" err="1"/>
              <a:t>chuspair</a:t>
            </a:r>
            <a:r>
              <a:rPr lang="en-GB" dirty="0"/>
              <a:t> (</a:t>
            </a:r>
            <a:r>
              <a:rPr lang="en-GB" dirty="0" err="1"/>
              <a:t>leantainneach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3" y="2001036"/>
            <a:ext cx="8943114" cy="4073193"/>
          </a:xfrm>
        </p:spPr>
        <p:txBody>
          <a:bodyPr anchor="t">
            <a:noAutofit/>
          </a:bodyPr>
          <a:lstStyle/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A’cur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eòlas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seòrsa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dhaoine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bhios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sgrìobhadh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eachdraidh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beatha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laoich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gaisgich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A’daimhneachadh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tuigse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dè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laoich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ceangal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ri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slàint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sunnd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Togail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briathrachas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buadhairean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137" y="493969"/>
            <a:ext cx="2291441" cy="1285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29" y="5110117"/>
            <a:ext cx="103155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3" y="493969"/>
            <a:ext cx="8534400" cy="1507067"/>
          </a:xfrm>
        </p:spPr>
        <p:txBody>
          <a:bodyPr/>
          <a:lstStyle/>
          <a:p>
            <a:r>
              <a:rPr lang="en-GB" dirty="0" err="1"/>
              <a:t>PÀirt</a:t>
            </a:r>
            <a:r>
              <a:rPr lang="en-GB" dirty="0"/>
              <a:t> a </a:t>
            </a:r>
            <a:r>
              <a:rPr lang="en-GB" dirty="0" err="1"/>
              <a:t>trÌ</a:t>
            </a:r>
            <a:r>
              <a:rPr lang="en-GB" dirty="0"/>
              <a:t>: </a:t>
            </a:r>
            <a:r>
              <a:rPr lang="en-GB" dirty="0" err="1"/>
              <a:t>laoich</a:t>
            </a:r>
            <a:r>
              <a:rPr lang="en-GB" dirty="0"/>
              <a:t> </a:t>
            </a:r>
            <a:r>
              <a:rPr lang="en-GB" dirty="0" err="1"/>
              <a:t>spÒrs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3" y="2001036"/>
            <a:ext cx="8943114" cy="4073193"/>
          </a:xfrm>
        </p:spPr>
        <p:txBody>
          <a:bodyPr anchor="t">
            <a:noAutofit/>
          </a:bodyPr>
          <a:lstStyle/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Èist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ri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aon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eachdraidh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beatha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bho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Laoich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Spòrs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Gàidhealach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mar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chlas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Cothrom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eòlas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chur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dè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cuspairean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thèid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chur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eachdraidh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beatha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Leasasach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sgilean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sgrìobhaidh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is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iad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gabhail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notaichean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le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fiosrachadh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pàirt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den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earrainn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eachdraidh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teaghlach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duaisean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msaa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612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" y="493969"/>
            <a:ext cx="10419218" cy="1507067"/>
          </a:xfrm>
        </p:spPr>
        <p:txBody>
          <a:bodyPr/>
          <a:lstStyle/>
          <a:p>
            <a:r>
              <a:rPr lang="en-GB" dirty="0" err="1"/>
              <a:t>PÀirt</a:t>
            </a:r>
            <a:r>
              <a:rPr lang="en-GB" dirty="0"/>
              <a:t> a </a:t>
            </a:r>
            <a:r>
              <a:rPr lang="en-GB" dirty="0" err="1"/>
              <a:t>ceithir</a:t>
            </a:r>
            <a:r>
              <a:rPr lang="en-GB" dirty="0"/>
              <a:t>: </a:t>
            </a:r>
            <a:r>
              <a:rPr lang="en-GB" dirty="0" err="1"/>
              <a:t>roghainn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tlachd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2" y="2001036"/>
            <a:ext cx="10232243" cy="4073193"/>
          </a:xfrm>
        </p:spPr>
        <p:txBody>
          <a:bodyPr anchor="t">
            <a:no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Ann am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beachd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proifeiseanta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tidseir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1. 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dh’fhaodar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leigeil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leis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sgoilearan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aon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eile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thaghadh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neo </a:t>
            </a:r>
          </a:p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dh’fhaodadh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tidsear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neach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ùr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thoirt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dhiofar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bhuidhean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/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sgoilear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rèir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comais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iarr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orra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ceistean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tuigse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fhreagairt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leotha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fhein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A’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leasachadh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sgilean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leughaidh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neo-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eisimileach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7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" y="493969"/>
            <a:ext cx="9478691" cy="1507067"/>
          </a:xfrm>
        </p:spPr>
        <p:txBody>
          <a:bodyPr/>
          <a:lstStyle/>
          <a:p>
            <a:r>
              <a:rPr lang="en-GB" dirty="0" err="1"/>
              <a:t>PÀirt</a:t>
            </a:r>
            <a:r>
              <a:rPr lang="en-GB" dirty="0"/>
              <a:t> a </a:t>
            </a:r>
            <a:r>
              <a:rPr lang="en-GB" dirty="0" err="1"/>
              <a:t>cÒig</a:t>
            </a:r>
            <a:r>
              <a:rPr lang="en-GB" dirty="0"/>
              <a:t>: Obair </a:t>
            </a:r>
            <a:r>
              <a:rPr lang="en-GB" dirty="0" err="1"/>
              <a:t>Leudachaidh</a:t>
            </a:r>
            <a:r>
              <a:rPr lang="en-GB" dirty="0"/>
              <a:t>: </a:t>
            </a:r>
            <a:r>
              <a:rPr lang="en-GB" dirty="0" err="1"/>
              <a:t>beachdan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3" y="2001036"/>
            <a:ext cx="8943114" cy="4073193"/>
          </a:xfrm>
        </p:spPr>
        <p:txBody>
          <a:bodyPr anchor="t">
            <a:noAutofit/>
          </a:bodyPr>
          <a:lstStyle/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obair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leudachaidh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bhon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ghoireas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thaghadh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dhèanamh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mar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chlas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Sgoilearan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taghadh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laoich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aca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fhèin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is a’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sgrìobhadh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no a’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labhairt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mun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deidhinn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99" y="4906797"/>
            <a:ext cx="103155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1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61243"/>
            <a:ext cx="8534400" cy="1507067"/>
          </a:xfrm>
        </p:spPr>
        <p:txBody>
          <a:bodyPr/>
          <a:lstStyle/>
          <a:p>
            <a:r>
              <a:rPr lang="en-GB" dirty="0" err="1"/>
              <a:t>Ceanglaichean</a:t>
            </a:r>
            <a:r>
              <a:rPr lang="en-GB" dirty="0"/>
              <a:t> </a:t>
            </a:r>
            <a:r>
              <a:rPr lang="en-GB" dirty="0" err="1"/>
              <a:t>ri</a:t>
            </a:r>
            <a:r>
              <a:rPr lang="en-GB" dirty="0"/>
              <a:t> </a:t>
            </a:r>
            <a:r>
              <a:rPr lang="en-GB" dirty="0" err="1"/>
              <a:t>susbaint</a:t>
            </a:r>
            <a:r>
              <a:rPr lang="en-GB" dirty="0"/>
              <a:t> </a:t>
            </a:r>
            <a:r>
              <a:rPr lang="en-GB" dirty="0" err="1"/>
              <a:t>eile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25524"/>
            <a:ext cx="8534400" cy="3615267"/>
          </a:xfrm>
        </p:spPr>
        <p:txBody>
          <a:bodyPr anchor="t"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Kerry is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Ciorstaidh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air BBC ALBA (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sreath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phrògraman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Calum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Fearghasdan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Agallamhan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agus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artaigilean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air-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loidhne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Beatha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le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Buaidh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làrach-lìn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aig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Stòrlann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20" y="3332591"/>
            <a:ext cx="4290492" cy="3097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48" y="3428238"/>
            <a:ext cx="4035046" cy="3001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083" y="1303207"/>
            <a:ext cx="3363475" cy="460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072" y="274338"/>
            <a:ext cx="3325606" cy="9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930537"/>
            <a:ext cx="10837228" cy="574766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bg1"/>
                </a:solidFill>
              </a:rPr>
              <a:t>Lorgar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seo</a:t>
            </a:r>
            <a:r>
              <a:rPr lang="en-GB" sz="2800" b="1" dirty="0">
                <a:solidFill>
                  <a:schemeClr val="bg1"/>
                </a:solidFill>
              </a:rPr>
              <a:t> am </a:t>
            </a:r>
            <a:r>
              <a:rPr lang="en-GB" sz="2800" b="1" dirty="0" err="1">
                <a:solidFill>
                  <a:schemeClr val="bg1"/>
                </a:solidFill>
              </a:rPr>
              <a:t>broinn</a:t>
            </a:r>
            <a:r>
              <a:rPr lang="en-GB" sz="2800" b="1" dirty="0">
                <a:solidFill>
                  <a:schemeClr val="bg1"/>
                </a:solidFill>
              </a:rPr>
              <a:t> an </a:t>
            </a:r>
            <a:r>
              <a:rPr lang="en-GB" sz="2800" b="1" dirty="0" err="1">
                <a:solidFill>
                  <a:schemeClr val="bg1"/>
                </a:solidFill>
              </a:rPr>
              <a:t>taba</a:t>
            </a:r>
            <a:r>
              <a:rPr lang="en-GB" sz="2800" b="1" dirty="0">
                <a:solidFill>
                  <a:schemeClr val="bg1"/>
                </a:solidFill>
              </a:rPr>
              <a:t> ‘</a:t>
            </a:r>
            <a:r>
              <a:rPr lang="en-GB" sz="2800" b="1" dirty="0" err="1">
                <a:solidFill>
                  <a:schemeClr val="bg1"/>
                </a:solidFill>
              </a:rPr>
              <a:t>leughadh</a:t>
            </a:r>
            <a:r>
              <a:rPr lang="en-GB" sz="2800" b="1" dirty="0">
                <a:solidFill>
                  <a:schemeClr val="bg1"/>
                </a:solidFill>
              </a:rPr>
              <a:t>/</a:t>
            </a:r>
            <a:r>
              <a:rPr lang="en-GB" sz="2800" b="1" dirty="0" err="1">
                <a:solidFill>
                  <a:schemeClr val="bg1"/>
                </a:solidFill>
              </a:rPr>
              <a:t>litreachas</a:t>
            </a:r>
            <a:r>
              <a:rPr lang="en-GB" sz="2800" b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39" y="260622"/>
            <a:ext cx="11518848" cy="55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7" y="934235"/>
            <a:ext cx="3639593" cy="1507067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DÈ </a:t>
            </a:r>
            <a:r>
              <a:rPr lang="en-GB" sz="4400" dirty="0" err="1">
                <a:solidFill>
                  <a:schemeClr val="bg1"/>
                </a:solidFill>
              </a:rPr>
              <a:t>th</a:t>
            </a:r>
            <a:r>
              <a:rPr lang="en-GB" sz="4400" dirty="0">
                <a:solidFill>
                  <a:schemeClr val="bg1"/>
                </a:solidFill>
              </a:rPr>
              <a:t>’ </a:t>
            </a:r>
            <a:r>
              <a:rPr lang="en-GB" sz="4400" dirty="0" err="1">
                <a:solidFill>
                  <a:schemeClr val="bg1"/>
                </a:solidFill>
              </a:rPr>
              <a:t>ann</a:t>
            </a:r>
            <a:r>
              <a:rPr lang="en-GB" sz="44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4050" y="478121"/>
            <a:ext cx="7353149" cy="53087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5207" y="3581640"/>
            <a:ext cx="3117079" cy="14942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Còrr</a:t>
            </a:r>
            <a:r>
              <a:rPr lang="en-GB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15 </a:t>
            </a:r>
            <a:r>
              <a:rPr lang="en-GB" sz="24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eachdraidh</a:t>
            </a:r>
            <a:r>
              <a:rPr lang="en-GB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beatha</a:t>
            </a:r>
            <a:r>
              <a:rPr lang="en-GB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 </a:t>
            </a:r>
            <a:r>
              <a:rPr lang="en-GB" sz="24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dhaoine</a:t>
            </a:r>
            <a:r>
              <a:rPr lang="en-GB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GB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GB" sz="24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cliù</a:t>
            </a:r>
            <a:r>
              <a:rPr lang="en-GB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chosnadh</a:t>
            </a:r>
            <a:r>
              <a:rPr lang="en-GB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GB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sz="24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spòrs</a:t>
            </a:r>
            <a:r>
              <a:rPr lang="en-GB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sònraichte</a:t>
            </a:r>
            <a:endParaRPr lang="en-GB" sz="2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5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8" y="395561"/>
            <a:ext cx="8534400" cy="150706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ANNS a’ </a:t>
            </a:r>
            <a:r>
              <a:rPr lang="en-GB" dirty="0" err="1">
                <a:solidFill>
                  <a:schemeClr val="bg1"/>
                </a:solidFill>
              </a:rPr>
              <a:t>ghoireAs</a:t>
            </a:r>
            <a:r>
              <a:rPr lang="en-GB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399018"/>
            <a:ext cx="5141822" cy="3892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0342">
            <a:off x="6837063" y="304994"/>
            <a:ext cx="5248275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2108">
            <a:off x="6484509" y="3070805"/>
            <a:ext cx="4342334" cy="25487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4212" y="1876019"/>
            <a:ext cx="3635829" cy="4744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b="1" dirty="0" err="1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Faidhleachan</a:t>
            </a:r>
            <a:r>
              <a:rPr lang="en-GB" sz="1800" b="1" dirty="0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fuaim</a:t>
            </a:r>
            <a:endParaRPr lang="en-GB" sz="1800" b="1" dirty="0">
              <a:solidFill>
                <a:srgbClr val="FC80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54600" y="2477802"/>
            <a:ext cx="3635829" cy="4744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b="1" dirty="0" err="1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Ceistean</a:t>
            </a:r>
            <a:r>
              <a:rPr lang="en-GB" sz="1800" b="1" dirty="0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tuigseach</a:t>
            </a:r>
            <a:endParaRPr lang="en-GB" sz="1800" b="1" dirty="0">
              <a:solidFill>
                <a:srgbClr val="FC80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30401" y="6054142"/>
            <a:ext cx="4376355" cy="4744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b="1" dirty="0" err="1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GnÌomhan</a:t>
            </a:r>
            <a:r>
              <a:rPr lang="en-GB" sz="1800" b="1" dirty="0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labhairt</a:t>
            </a:r>
            <a:r>
              <a:rPr lang="en-GB" sz="1800" b="1" dirty="0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1800" b="1" dirty="0" err="1">
                <a:solidFill>
                  <a:srgbClr val="FC80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sgrÌobhaIdh</a:t>
            </a:r>
            <a:endParaRPr lang="en-GB" sz="1800" b="1" dirty="0">
              <a:solidFill>
                <a:srgbClr val="FC80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2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3" y="493969"/>
            <a:ext cx="8534400" cy="1507067"/>
          </a:xfrm>
        </p:spPr>
        <p:txBody>
          <a:bodyPr/>
          <a:lstStyle/>
          <a:p>
            <a:r>
              <a:rPr lang="en-GB" dirty="0" err="1"/>
              <a:t>Ìre</a:t>
            </a:r>
            <a:r>
              <a:rPr lang="en-GB" dirty="0"/>
              <a:t> a’ </a:t>
            </a:r>
            <a:r>
              <a:rPr lang="en-GB" dirty="0" err="1"/>
              <a:t>ghoireis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3" y="2001036"/>
            <a:ext cx="8534400" cy="3615267"/>
          </a:xfrm>
        </p:spPr>
        <p:txBody>
          <a:bodyPr anchor="t">
            <a:noAutofit/>
          </a:bodyPr>
          <a:lstStyle/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Mholainn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gun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rachadh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goireas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seo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chleachdadh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le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sgoilearan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FFC. </a:t>
            </a:r>
          </a:p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Ach…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eil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sin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a’ciallachadh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nach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tèid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goireas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chleachdadh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le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sgoilearan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nas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sine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bhios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ag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iarraidh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practas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èisteachd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dhèanamh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aig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ìre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N3/N4.</a:t>
            </a: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Cuideachd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obraichidh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seo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mar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stiùireadh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airson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eadar-gluasad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71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3" y="27110"/>
            <a:ext cx="8534400" cy="1507067"/>
          </a:xfrm>
        </p:spPr>
        <p:txBody>
          <a:bodyPr/>
          <a:lstStyle/>
          <a:p>
            <a:r>
              <a:rPr lang="en-GB" dirty="0" err="1"/>
              <a:t>Sgilean</a:t>
            </a:r>
            <a:r>
              <a:rPr lang="en-GB" dirty="0"/>
              <a:t> an </a:t>
            </a:r>
            <a:r>
              <a:rPr lang="en-GB" dirty="0" err="1"/>
              <a:t>lùib</a:t>
            </a:r>
            <a:r>
              <a:rPr lang="en-GB" dirty="0"/>
              <a:t> a’ </a:t>
            </a:r>
            <a:r>
              <a:rPr lang="en-GB" dirty="0" err="1"/>
              <a:t>ghoireis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89" y="1241441"/>
            <a:ext cx="8534400" cy="3615267"/>
          </a:xfrm>
        </p:spPr>
        <p:txBody>
          <a:bodyPr anchor="t">
            <a:noAutofit/>
          </a:bodyPr>
          <a:lstStyle/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Cleachdar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goireas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seo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airson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gach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sgil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leasachadh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26695"/>
              </p:ext>
            </p:extLst>
          </p:nvPr>
        </p:nvGraphicFramePr>
        <p:xfrm>
          <a:off x="645023" y="2310398"/>
          <a:ext cx="1087368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562">
                  <a:extLst>
                    <a:ext uri="{9D8B030D-6E8A-4147-A177-3AD203B41FA5}">
                      <a16:colId xmlns:a16="http://schemas.microsoft.com/office/drawing/2014/main" val="798395127"/>
                    </a:ext>
                  </a:extLst>
                </a:gridCol>
                <a:gridCol w="3624562">
                  <a:extLst>
                    <a:ext uri="{9D8B030D-6E8A-4147-A177-3AD203B41FA5}">
                      <a16:colId xmlns:a16="http://schemas.microsoft.com/office/drawing/2014/main" val="2067057838"/>
                    </a:ext>
                  </a:extLst>
                </a:gridCol>
                <a:gridCol w="3624562">
                  <a:extLst>
                    <a:ext uri="{9D8B030D-6E8A-4147-A177-3AD203B41FA5}">
                      <a16:colId xmlns:a16="http://schemas.microsoft.com/office/drawing/2014/main" val="3742752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Sgilean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Anns</a:t>
                      </a:r>
                      <a:r>
                        <a:rPr lang="en-GB" dirty="0"/>
                        <a:t> a’ </a:t>
                      </a:r>
                      <a:r>
                        <a:rPr lang="en-GB" dirty="0" err="1"/>
                        <a:t>Ghoireis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Eisimpleirean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Eile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Èisteachd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Faidhlichean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Fuaim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Cleachd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ceistean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tuigse</a:t>
                      </a:r>
                      <a:endParaRPr lang="en-GB" dirty="0"/>
                    </a:p>
                    <a:p>
                      <a:r>
                        <a:rPr lang="en-GB" dirty="0"/>
                        <a:t>mar </a:t>
                      </a:r>
                      <a:r>
                        <a:rPr lang="en-GB" dirty="0" err="1"/>
                        <a:t>cheistean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 err="1"/>
                        <a:t>èisteachd</a:t>
                      </a:r>
                      <a:r>
                        <a:rPr lang="en-GB" dirty="0"/>
                        <a:t> an </a:t>
                      </a:r>
                    </a:p>
                    <a:p>
                      <a:r>
                        <a:rPr lang="en-GB" dirty="0" err="1"/>
                        <a:t>àite</a:t>
                      </a:r>
                      <a:r>
                        <a:rPr lang="en-GB" dirty="0"/>
                        <a:t> </a:t>
                      </a:r>
                      <a:r>
                        <a:rPr lang="en-GB"/>
                        <a:t>dlùth-leughadh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Leughadh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Ceistean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Tuigse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Lìon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beàrnan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ceistean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ùra</a:t>
                      </a:r>
                      <a:r>
                        <a:rPr lang="en-GB" dirty="0"/>
                        <a:t> 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rèir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ìre</a:t>
                      </a:r>
                      <a:r>
                        <a:rPr lang="en-GB" baseline="0" dirty="0"/>
                        <a:t>, </a:t>
                      </a:r>
                      <a:r>
                        <a:rPr lang="en-GB" baseline="0" dirty="0" err="1"/>
                        <a:t>ceistean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fosgailte</a:t>
                      </a:r>
                      <a:r>
                        <a:rPr lang="en-GB" baseline="0" dirty="0"/>
                        <a:t> air </a:t>
                      </a:r>
                      <a:r>
                        <a:rPr lang="en-GB" baseline="0" dirty="0" err="1"/>
                        <a:t>structar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agus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stoidhle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1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Labhairt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Obair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Leudachaidh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Òraid</a:t>
                      </a:r>
                      <a:r>
                        <a:rPr lang="en-GB" dirty="0"/>
                        <a:t>,</a:t>
                      </a:r>
                      <a:r>
                        <a:rPr lang="en-GB" baseline="0" dirty="0"/>
                        <a:t> Obair </a:t>
                      </a:r>
                      <a:r>
                        <a:rPr lang="en-GB" baseline="0" dirty="0" err="1"/>
                        <a:t>Buidhne</a:t>
                      </a:r>
                      <a:r>
                        <a:rPr lang="en-GB" baseline="0" dirty="0"/>
                        <a:t>, </a:t>
                      </a:r>
                      <a:r>
                        <a:rPr lang="en-GB" baseline="0" dirty="0" err="1"/>
                        <a:t>Deasbad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4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Sgrìobhadh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Obair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Leudachaidh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Pearsanta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Cruthachail</a:t>
                      </a:r>
                      <a:r>
                        <a:rPr lang="en-GB" dirty="0"/>
                        <a:t> air neo </a:t>
                      </a:r>
                      <a:r>
                        <a:rPr lang="en-GB" dirty="0" err="1"/>
                        <a:t>Beachdail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632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33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3" y="493969"/>
            <a:ext cx="8534400" cy="1507067"/>
          </a:xfrm>
        </p:spPr>
        <p:txBody>
          <a:bodyPr/>
          <a:lstStyle/>
          <a:p>
            <a:r>
              <a:rPr lang="en-GB" dirty="0" err="1"/>
              <a:t>SlÀint</a:t>
            </a:r>
            <a:r>
              <a:rPr lang="en-GB" dirty="0"/>
              <a:t>’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sunnd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3" y="2001036"/>
            <a:ext cx="8534400" cy="3615267"/>
          </a:xfrm>
        </p:spPr>
        <p:txBody>
          <a:bodyPr anchor="t">
            <a:noAutofit/>
          </a:bodyPr>
          <a:lstStyle/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Rachadh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goireas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seo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chleachdadh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Eòlasan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Builean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Slàint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Sunnd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choileanadh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5247" y="3670663"/>
            <a:ext cx="2477000" cy="2508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Sunnd</a:t>
            </a:r>
            <a:r>
              <a:rPr lang="en-GB" dirty="0"/>
              <a:t> </a:t>
            </a:r>
            <a:r>
              <a:rPr lang="en-GB" dirty="0" err="1"/>
              <a:t>Sòisealta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786082" y="3670663"/>
            <a:ext cx="2477000" cy="2508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Sunnd</a:t>
            </a:r>
            <a:r>
              <a:rPr lang="en-GB" dirty="0"/>
              <a:t> </a:t>
            </a:r>
            <a:r>
              <a:rPr lang="en-GB" dirty="0" err="1"/>
              <a:t>Corporra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932199" y="3670663"/>
            <a:ext cx="2477000" cy="2508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Sunnd</a:t>
            </a:r>
            <a:r>
              <a:rPr lang="en-GB" dirty="0"/>
              <a:t> </a:t>
            </a:r>
            <a:r>
              <a:rPr lang="en-GB" dirty="0" err="1"/>
              <a:t>inntinneil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faireachdail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58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Sreath</a:t>
            </a:r>
            <a:r>
              <a:rPr lang="en-GB" dirty="0"/>
              <a:t> de </a:t>
            </a:r>
            <a:r>
              <a:rPr lang="en-GB" dirty="0" err="1"/>
              <a:t>leasanan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Aonad</a:t>
            </a:r>
            <a:r>
              <a:rPr lang="en-GB" dirty="0"/>
              <a:t> </a:t>
            </a:r>
            <a:r>
              <a:rPr lang="en-GB" dirty="0" err="1"/>
              <a:t>Fèin-eachdraidh</a:t>
            </a:r>
            <a:r>
              <a:rPr lang="en-GB" dirty="0"/>
              <a:t>/ </a:t>
            </a:r>
            <a:r>
              <a:rPr lang="en-GB" dirty="0" err="1"/>
              <a:t>Eachdraidh</a:t>
            </a:r>
            <a:r>
              <a:rPr lang="en-GB" dirty="0"/>
              <a:t> </a:t>
            </a:r>
            <a:r>
              <a:rPr lang="en-GB" dirty="0" err="1"/>
              <a:t>Beatha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98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3" y="206586"/>
            <a:ext cx="8534400" cy="1507067"/>
          </a:xfrm>
        </p:spPr>
        <p:txBody>
          <a:bodyPr/>
          <a:lstStyle/>
          <a:p>
            <a:r>
              <a:rPr lang="en-GB" dirty="0" err="1"/>
              <a:t>Sreath</a:t>
            </a:r>
            <a:r>
              <a:rPr lang="en-GB" dirty="0"/>
              <a:t> </a:t>
            </a:r>
            <a:r>
              <a:rPr lang="en-GB" dirty="0" err="1"/>
              <a:t>leasanan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23" y="1195966"/>
            <a:ext cx="9504817" cy="4429582"/>
          </a:xfrm>
        </p:spPr>
        <p:txBody>
          <a:bodyPr anchor="t">
            <a:no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Thèid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sreath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leasanan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seo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thaisbeanadh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sealltainn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mar as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urrainn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aon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ghoireas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chleachdadh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airson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aonad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fad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chruthachadh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Nì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fòcas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togail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briathrachais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bhith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a’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beachdadh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luachan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agus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prionnsabalan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aca</a:t>
            </a:r>
          </a:p>
          <a:p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Cuideachd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bheir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cothrom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dhaibh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beachdachadh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air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laoich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san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sgìre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aca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fhèin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3684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682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Slice</vt:lpstr>
      <vt:lpstr>SlÀint’ agus Sunnd</vt:lpstr>
      <vt:lpstr>Lorgar seo am broinn an taba ‘leughadh/litreachas’</vt:lpstr>
      <vt:lpstr>DÈ th’ ann?</vt:lpstr>
      <vt:lpstr>ANNS a’ ghoireAs…</vt:lpstr>
      <vt:lpstr>Ìre a’ ghoireis</vt:lpstr>
      <vt:lpstr>Sgilean an lùib a’ ghoireis</vt:lpstr>
      <vt:lpstr>SlÀint’ agus sunnd</vt:lpstr>
      <vt:lpstr>Sreath de leasanan</vt:lpstr>
      <vt:lpstr>Sreath leasanan</vt:lpstr>
      <vt:lpstr>Sreath de leasanan</vt:lpstr>
      <vt:lpstr>Amasan Ionnsachaidh</vt:lpstr>
      <vt:lpstr>Builean SoirbheACHAIDH</vt:lpstr>
      <vt:lpstr>PÀirt a h-aon: togail chÀnain tro chuspair</vt:lpstr>
      <vt:lpstr>PÀirt a dhÀ: togail chÀnain tro chuspair (leantainneach)</vt:lpstr>
      <vt:lpstr>PÀirt a trÌ: laoich spÒrs</vt:lpstr>
      <vt:lpstr>PÀirt a ceithir: roghainn agus tlachd</vt:lpstr>
      <vt:lpstr>PÀirt a cÒig: Obair Leudachaidh: beachdan</vt:lpstr>
      <vt:lpstr>Ceanglaichean ri susbaint eile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Slaint agus Sunnd</dc:title>
  <dc:creator>Kellow, Rachel</dc:creator>
  <cp:lastModifiedBy>Mairi MacRitchie</cp:lastModifiedBy>
  <cp:revision>35</cp:revision>
  <dcterms:created xsi:type="dcterms:W3CDTF">2023-02-13T11:51:56Z</dcterms:created>
  <dcterms:modified xsi:type="dcterms:W3CDTF">2023-02-27T14:44:53Z</dcterms:modified>
</cp:coreProperties>
</file>