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embeddedFontLst>
    <p:embeddedFont>
      <p:font typeface="Bodoni MT" panose="02070603080606020203" pitchFamily="18" charset="77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ri MacRitchie" initials="MM" lastIdx="1" clrIdx="0">
    <p:extLst>
      <p:ext uri="{19B8F6BF-5375-455C-9EA6-DF929625EA0E}">
        <p15:presenceInfo xmlns:p15="http://schemas.microsoft.com/office/powerpoint/2012/main" userId="Mairi MacRitchie" providerId="None"/>
      </p:ext>
    </p:extLst>
  </p:cmAuthor>
  <p:cmAuthor id="2" name="Catherine Murray" initials="CM" lastIdx="2" clrIdx="1">
    <p:extLst>
      <p:ext uri="{19B8F6BF-5375-455C-9EA6-DF929625EA0E}">
        <p15:presenceInfo xmlns:p15="http://schemas.microsoft.com/office/powerpoint/2012/main" userId="ea58a080e2c3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6624"/>
            <a:ext cx="7315200" cy="2595025"/>
          </a:xfrm>
        </p:spPr>
        <p:txBody>
          <a:bodyPr vert="horz" rtlCol="0">
            <a:normAutofit/>
          </a:bodyPr>
          <a:lstStyle>
            <a:lvl1pPr lvl="0">
              <a:defRPr lang="en-US" sz="48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 vert="horz" rtlCol="0">
            <a:normAutofit/>
          </a:bodyPr>
          <a:lstStyle>
            <a:lvl1pPr marL="0" lvl="0" indent="0" algn="l">
              <a:buNone/>
              <a:defRPr lang="en-US" sz="2200" dirty="0">
                <a:solidFill>
                  <a:schemeClr val="tx1"/>
                </a:solidFill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39F6759F-35DD-4B7A-B6C2-65D26E18F7D9}" type="datetime1">
              <a:t>3/3/20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295091F6-5206-411C-8487-06166C06185D}" type="slidenum"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/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DC00EA41-7FEE-417B-95F3-BEA509420C70}" type="datetime1"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882D2989-D2F9-4F95-B4C5-D135F578DD3F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248400" y="1826709"/>
            <a:ext cx="1492499" cy="4484454"/>
          </a:xfr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854524" y="1826709"/>
            <a:ext cx="5241476" cy="4484454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1C719F39-F22D-4551-ACE1-935555D97F3F}" type="datetime1"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FBB9AD32-C6EC-4671-BA56-2B52B5E177D8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85D216CA-BA3B-4E9E-B63E-DF0E626B61A9}" type="datetime1"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97590EAF-D068-4F3A-8FF5-2952B3D74BBD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1"/>
            <a:ext cx="7315200" cy="1293592"/>
          </a:xfrm>
        </p:spPr>
        <p:txBody>
          <a:bodyPr vert="horz" rtlCol="0" anchor="t"/>
          <a:lstStyle>
            <a:lvl1pPr lvl="0" algn="l">
              <a:defRPr lang="en-US" sz="4000" cap="none" dirty="0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vert="horz" rtlCol="0" anchor="b"/>
          <a:lstStyle>
            <a:lvl1pPr marL="0" lv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83BE328F-79C3-4602-8D06-DFBE5A29FB9C}" type="datetime1"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98D7676D-B336-4EBC-8BC2-258FE40CB774}" type="slidenum">
              <a:t>‹#›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570D2ABC-3A4A-4642-AFAD-8589069DEE7E}" type="datetime1">
              <a:t>3/3/20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90536CDE-EF43-4162-8E57-950B69D8E710}" type="slidenum">
              <a:t>‹#›</a:t>
            </a:fld>
            <a:endParaRPr lang="en-US" dirty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914400" y="2743200"/>
            <a:ext cx="3566160" cy="3593592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idx="2"/>
          </p:nvPr>
        </p:nvSpPr>
        <p:spPr>
          <a:xfrm>
            <a:off x="4681728" y="2743200"/>
            <a:ext cx="3566160" cy="3595687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/>
          </p:nvPr>
        </p:nvSpPr>
        <p:spPr>
          <a:xfrm>
            <a:off x="1116348" y="2743200"/>
            <a:ext cx="3364992" cy="621792"/>
          </a:xfrm>
        </p:spPr>
        <p:txBody>
          <a:bodyPr vert="horz" rtlCol="0" anchor="b">
            <a:noAutofit/>
          </a:bodyPr>
          <a:lstStyle>
            <a:lvl1pPr marL="0" lvl="0" indent="0">
              <a:buNone/>
              <a:defRPr lang="en-US" sz="2000" b="1" dirty="0">
                <a:solidFill>
                  <a:schemeClr val="tx2"/>
                </a:solidFill>
                <a:latin typeface="Arial"/>
              </a:defRPr>
            </a:lvl1pPr>
            <a:lvl2pPr marL="457200" lvl="1" indent="0">
              <a:buNone/>
              <a:defRPr lang="en-US" sz="2000" b="1" dirty="0">
                <a:latin typeface="Arial"/>
              </a:defRPr>
            </a:lvl2pPr>
            <a:lvl3pPr marL="914400" lvl="2" indent="0">
              <a:buNone/>
              <a:defRPr lang="en-US" sz="1800" b="1" dirty="0">
                <a:latin typeface="Arial"/>
              </a:defRPr>
            </a:lvl3pPr>
            <a:lvl4pPr marL="1371600" lvl="3" indent="0">
              <a:buNone/>
              <a:defRPr lang="en-US" sz="1600" b="1" dirty="0">
                <a:latin typeface="Arial"/>
              </a:defRPr>
            </a:lvl4pPr>
            <a:lvl5pPr marL="1828800" lvl="4" indent="0">
              <a:buNone/>
              <a:defRPr lang="en-US" sz="1600" b="1" dirty="0">
                <a:latin typeface="Arial"/>
              </a:defRPr>
            </a:lvl5pPr>
            <a:lvl6pPr marL="2286000" lvl="5" indent="0">
              <a:buNone/>
              <a:defRPr lang="en-US" sz="1600" b="1" dirty="0">
                <a:latin typeface="Arial"/>
              </a:defRPr>
            </a:lvl6pPr>
            <a:lvl7pPr marL="2743200" lvl="6" indent="0">
              <a:buNone/>
              <a:defRPr lang="en-US" sz="1600" b="1" dirty="0">
                <a:latin typeface="Arial"/>
              </a:defRPr>
            </a:lvl7pPr>
            <a:lvl8pPr marL="3200400" lvl="7" indent="0">
              <a:buNone/>
              <a:defRPr lang="en-US" sz="1600" b="1" dirty="0">
                <a:latin typeface="Arial"/>
              </a:defRPr>
            </a:lvl8pPr>
            <a:lvl9pPr marL="3657600" lvl="8" indent="0">
              <a:buNone/>
              <a:defRPr lang="en-US" sz="1600" b="1" dirty="0">
                <a:latin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>
          <a:xfrm>
            <a:off x="4885143" y="2743200"/>
            <a:ext cx="3362062" cy="621792"/>
          </a:xfrm>
        </p:spPr>
        <p:txBody>
          <a:bodyPr vert="horz" rtlCol="0" anchor="b">
            <a:noAutofit/>
          </a:bodyPr>
          <a:lstStyle>
            <a:lvl1pPr marL="0" lvl="0" indent="0">
              <a:buNone/>
              <a:defRPr lang="en-US" sz="2000" b="1" dirty="0">
                <a:solidFill>
                  <a:schemeClr val="tx2"/>
                </a:solidFill>
                <a:latin typeface="Arial"/>
              </a:defRPr>
            </a:lvl1pPr>
            <a:lvl2pPr marL="457200" lvl="1" indent="0">
              <a:buNone/>
              <a:defRPr lang="en-US" sz="2000" b="1" dirty="0">
                <a:latin typeface="Arial"/>
              </a:defRPr>
            </a:lvl2pPr>
            <a:lvl3pPr marL="914400" lvl="2" indent="0">
              <a:buNone/>
              <a:defRPr lang="en-US" sz="1800" b="1" dirty="0">
                <a:latin typeface="Arial"/>
              </a:defRPr>
            </a:lvl3pPr>
            <a:lvl4pPr marL="1371600" lvl="3" indent="0">
              <a:buNone/>
              <a:defRPr lang="en-US" sz="1600" b="1" dirty="0">
                <a:latin typeface="Arial"/>
              </a:defRPr>
            </a:lvl4pPr>
            <a:lvl5pPr marL="1828800" lvl="4" indent="0">
              <a:buNone/>
              <a:defRPr lang="en-US" sz="1600" b="1" dirty="0">
                <a:latin typeface="Arial"/>
              </a:defRPr>
            </a:lvl5pPr>
            <a:lvl6pPr marL="2286000" lvl="5" indent="0">
              <a:buNone/>
              <a:defRPr lang="en-US" sz="1600" b="1" dirty="0">
                <a:latin typeface="Arial"/>
              </a:defRPr>
            </a:lvl6pPr>
            <a:lvl7pPr marL="2743200" lvl="6" indent="0">
              <a:buNone/>
              <a:defRPr lang="en-US" sz="1600" b="1" dirty="0">
                <a:latin typeface="Arial"/>
              </a:defRPr>
            </a:lvl7pPr>
            <a:lvl8pPr marL="3200400" lvl="7" indent="0">
              <a:buNone/>
              <a:defRPr lang="en-US" sz="1600" b="1" dirty="0">
                <a:latin typeface="Arial"/>
              </a:defRPr>
            </a:lvl8pPr>
            <a:lvl9pPr marL="3657600" lvl="8" indent="0">
              <a:buNone/>
              <a:defRPr lang="en-US" sz="1600" b="1" dirty="0">
                <a:latin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511D84F3-96E6-4CCE-8F03-515F79B959A3}" type="datetime1">
              <a:t>3/3/20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B033708A-DB05-4A5A-B1A7-1864A205BD25}" type="slidenum">
              <a:t>‹#›</a:t>
            </a:fld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idx="2"/>
          </p:nvPr>
        </p:nvSpPr>
        <p:spPr>
          <a:xfrm>
            <a:off x="914400" y="1544715"/>
            <a:ext cx="7315200" cy="1154097"/>
          </a:xfr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idx="3"/>
          </p:nvPr>
        </p:nvSpPr>
        <p:spPr>
          <a:xfrm>
            <a:off x="914400" y="3383280"/>
            <a:ext cx="3566160" cy="2953512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2"/>
          <p:cNvSpPr>
            <a:spLocks noGrp="1"/>
          </p:cNvSpPr>
          <p:nvPr>
            <p:ph idx="4"/>
          </p:nvPr>
        </p:nvSpPr>
        <p:spPr>
          <a:xfrm>
            <a:off x="4681727" y="3383280"/>
            <a:ext cx="3566160" cy="2953512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44C48D12-2D1E-4C8D-B219-0D2BF0A47485}" type="datetime1"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E2F5C60A-83E7-426D-930B-4976B9B8B7AC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34639E9A-37E2-46FA-9070-6242D0FC8BC7}" type="datetime1">
              <a:t>3/3/20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3E6E0A03-F475-46DB-BF82-04AF31D6779D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vert="horz" rtlCol="0" anchor="b">
            <a:normAutofit/>
          </a:bodyPr>
          <a:lstStyle>
            <a:lvl1pPr lvl="0" algn="l">
              <a:defRPr lang="en-US" sz="2800" dirty="0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7" cy="4476614"/>
          </a:xfrm>
        </p:spPr>
        <p:txBody>
          <a:bodyPr vert="horz" rtlCol="0" anchor="ctr"/>
          <a:lstStyle>
            <a:lvl1pPr lvl="0">
              <a:defRPr lang="en-US" sz="2000" dirty="0"/>
            </a:lvl1pPr>
            <a:lvl2pPr lvl="1">
              <a:defRPr lang="en-US" sz="1800" dirty="0"/>
            </a:lvl2pPr>
            <a:lvl3pPr lvl="2">
              <a:defRPr lang="en-US" sz="1600" dirty="0"/>
            </a:lvl3pPr>
            <a:lvl4pPr lvl="3">
              <a:defRPr lang="en-US" sz="1400" dirty="0"/>
            </a:lvl4pPr>
            <a:lvl5pPr lvl="4">
              <a:defRPr lang="en-US" sz="1400" dirty="0"/>
            </a:lvl5pPr>
            <a:lvl6pPr lvl="5">
              <a:defRPr lang="en-US" sz="2000" dirty="0"/>
            </a:lvl6pPr>
            <a:lvl7pPr lvl="6">
              <a:defRPr lang="en-US" sz="2000" dirty="0"/>
            </a:lvl7pPr>
            <a:lvl8pPr lvl="7">
              <a:defRPr lang="en-US" sz="2000" dirty="0"/>
            </a:lvl8pPr>
            <a:lvl9pPr lvl="8">
              <a:defRPr lang="en-US" sz="20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14400" y="4061095"/>
            <a:ext cx="2950936" cy="2245387"/>
          </a:xfrm>
        </p:spPr>
        <p:txBody>
          <a:bodyPr vert="horz" rtlCol="0"/>
          <a:lstStyle>
            <a:lvl1pPr marL="0" lvl="0" indent="0">
              <a:buNone/>
              <a:defRPr lang="en-US" sz="1400" dirty="0"/>
            </a:lvl1pPr>
            <a:lvl2pPr marL="457200" lvl="1" indent="0">
              <a:buNone/>
              <a:defRPr lang="en-US" sz="1200" dirty="0"/>
            </a:lvl2pPr>
            <a:lvl3pPr marL="914400" lvl="2" indent="0">
              <a:buNone/>
              <a:defRPr lang="en-US" sz="1000" dirty="0"/>
            </a:lvl3pPr>
            <a:lvl4pPr marL="1371600" lvl="3" indent="0">
              <a:buNone/>
              <a:defRPr lang="en-US" sz="900" dirty="0"/>
            </a:lvl4pPr>
            <a:lvl5pPr marL="1828800" lvl="4" indent="0">
              <a:buNone/>
              <a:defRPr lang="en-US" sz="900" dirty="0"/>
            </a:lvl5pPr>
            <a:lvl6pPr marL="2286000" lvl="5" indent="0">
              <a:buNone/>
              <a:defRPr lang="en-US" sz="900" dirty="0"/>
            </a:lvl6pPr>
            <a:lvl7pPr marL="2743200" lvl="6" indent="0">
              <a:buNone/>
              <a:defRPr lang="en-US" sz="900" dirty="0"/>
            </a:lvl7pPr>
            <a:lvl8pPr marL="3200400" lvl="7" indent="0">
              <a:buNone/>
              <a:defRPr lang="en-US" sz="900" dirty="0"/>
            </a:lvl8pPr>
            <a:lvl9pPr marL="3657600" lvl="8" indent="0">
              <a:buNone/>
              <a:defRPr lang="en-US" sz="90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AE6F8E07-7B49-498A-A826-AB8A4E5FE7D2}" type="datetime1"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F3D67B91-0EF9-4083-9E51-F93503B59A73}" type="slidenum">
              <a:t>‹#›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vert="horz" rtlCol="0" anchor="b">
            <a:normAutofit/>
          </a:bodyPr>
          <a:lstStyle>
            <a:lvl1pPr lvl="0" algn="l">
              <a:defRPr lang="en-US" sz="2800" dirty="0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stA="30000" endPos="30000" dist="31750" dir="5400000" sy="-100000" algn="bl" rotWithShape="0"/>
          </a:effectLst>
        </p:spPr>
        <p:txBody>
          <a:bodyPr vert="horz" rtlCol="0"/>
          <a:lstStyle>
            <a:lvl1pPr marL="0" lvl="0" indent="0">
              <a:buNone/>
              <a:defRPr lang="en-US" sz="3200" dirty="0"/>
            </a:lvl1pPr>
            <a:lvl2pPr marL="457200" lvl="1" indent="0">
              <a:buNone/>
              <a:defRPr lang="en-US" sz="2800" dirty="0"/>
            </a:lvl2pPr>
            <a:lvl3pPr marL="914400" lvl="2" indent="0">
              <a:buNone/>
              <a:defRPr lang="en-US" sz="2400" dirty="0"/>
            </a:lvl3pPr>
            <a:lvl4pPr marL="1371600" lvl="3" indent="0">
              <a:buNone/>
              <a:defRPr lang="en-US" sz="2000" dirty="0"/>
            </a:lvl4pPr>
            <a:lvl5pPr marL="1828800" lvl="4" indent="0">
              <a:buNone/>
              <a:defRPr lang="en-US" sz="2000" dirty="0"/>
            </a:lvl5pPr>
            <a:lvl6pPr marL="2286000" lvl="5" indent="0">
              <a:buNone/>
              <a:defRPr lang="en-US" sz="2000" dirty="0"/>
            </a:lvl6pPr>
            <a:lvl7pPr marL="2743200" lvl="6" indent="0">
              <a:buNone/>
              <a:defRPr lang="en-US" sz="2000" dirty="0"/>
            </a:lvl7pPr>
            <a:lvl8pPr marL="3200400" lvl="7" indent="0">
              <a:buNone/>
              <a:defRPr lang="en-US" sz="2000" dirty="0"/>
            </a:lvl8pPr>
            <a:lvl9pPr marL="3657600" lvl="8" indent="0">
              <a:buNone/>
              <a:defRPr lang="en-US" sz="20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14400" y="4059936"/>
            <a:ext cx="2953512" cy="2249424"/>
          </a:xfrm>
        </p:spPr>
        <p:txBody>
          <a:bodyPr vert="horz" rtlCol="0"/>
          <a:lstStyle>
            <a:lvl1pPr marL="0" lvl="0" indent="0">
              <a:buNone/>
              <a:defRPr lang="en-US" sz="1400" dirty="0"/>
            </a:lvl1pPr>
            <a:lvl2pPr marL="457200" lvl="1" indent="0">
              <a:buNone/>
              <a:defRPr lang="en-US" sz="1200" dirty="0"/>
            </a:lvl2pPr>
            <a:lvl3pPr marL="914400" lvl="2" indent="0">
              <a:buNone/>
              <a:defRPr lang="en-US" sz="1000" dirty="0"/>
            </a:lvl3pPr>
            <a:lvl4pPr marL="1371600" lvl="3" indent="0">
              <a:buNone/>
              <a:defRPr lang="en-US" sz="900" dirty="0"/>
            </a:lvl4pPr>
            <a:lvl5pPr marL="1828800" lvl="4" indent="0">
              <a:buNone/>
              <a:defRPr lang="en-US" sz="900" dirty="0"/>
            </a:lvl5pPr>
            <a:lvl6pPr marL="2286000" lvl="5" indent="0">
              <a:buNone/>
              <a:defRPr lang="en-US" sz="900" dirty="0"/>
            </a:lvl6pPr>
            <a:lvl7pPr marL="2743200" lvl="6" indent="0">
              <a:buNone/>
              <a:defRPr lang="en-US" sz="900" dirty="0"/>
            </a:lvl7pPr>
            <a:lvl8pPr marL="3200400" lvl="7" indent="0">
              <a:buNone/>
              <a:defRPr lang="en-US" sz="900" dirty="0"/>
            </a:lvl8pPr>
            <a:lvl9pPr marL="3657600" lvl="8" indent="0">
              <a:buNone/>
              <a:defRPr lang="en-US" sz="90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10489C2B-E72F-4E6B-836B-AB7C1259F4FB}" type="datetime1"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B7DF13FA-2C54-4FAC-B940-EF7BF11D400B}" type="slidenum">
              <a:t>‹#›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gradFill flip="none" rotWithShape="1"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8435268" y="573807"/>
            <a:ext cx="86235" cy="5723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1200" dirty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11AB33C-7FE4-4529-A448-83AF48E9093A}" type="datetime1">
              <a:t>3/3/20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1200" dirty="0">
                <a:solidFill>
                  <a:schemeClr val="tx1"/>
                </a:solidFill>
              </a:defRPr>
            </a:lvl1pPr>
          </a:lstStyle>
          <a:p>
            <a:fld id="{4D01BDDB-1B74-4EDC-A35B-D27FAC2D5434}" type="slidenum"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lvl="0" algn="l">
              <a:defRPr lang="en-US" sz="1000" dirty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spcBef>
          <a:spcPct val="0"/>
        </a:spcBef>
        <a:buNone/>
        <a:defRPr lang="en-US" sz="4000" dirty="0">
          <a:solidFill>
            <a:schemeClr val="tx2"/>
          </a:solidFill>
          <a:latin typeface="+mj-lt"/>
        </a:defRPr>
      </a:lvl1pPr>
      <a:lvl2pPr lvl="1">
        <a:defRPr lang="en-US" dirty="0">
          <a:solidFill>
            <a:schemeClr val="tx2"/>
          </a:solidFill>
        </a:defRPr>
      </a:lvl2pPr>
      <a:lvl3pPr lvl="2">
        <a:defRPr lang="en-US" dirty="0">
          <a:solidFill>
            <a:schemeClr val="tx2"/>
          </a:solidFill>
        </a:defRPr>
      </a:lvl3pPr>
      <a:lvl4pPr lvl="3">
        <a:defRPr lang="en-US" dirty="0">
          <a:solidFill>
            <a:schemeClr val="tx2"/>
          </a:solidFill>
        </a:defRPr>
      </a:lvl4pPr>
      <a:lvl5pPr lvl="4">
        <a:defRPr lang="en-US" dirty="0">
          <a:solidFill>
            <a:schemeClr val="tx2"/>
          </a:solidFill>
        </a:defRPr>
      </a:lvl5pPr>
      <a:lvl6pPr lvl="5">
        <a:defRPr lang="en-US" dirty="0">
          <a:solidFill>
            <a:schemeClr val="tx2"/>
          </a:solidFill>
        </a:defRPr>
      </a:lvl6pPr>
      <a:lvl7pPr lvl="6">
        <a:defRPr lang="en-US" dirty="0">
          <a:solidFill>
            <a:schemeClr val="tx2"/>
          </a:solidFill>
        </a:defRPr>
      </a:lvl7pPr>
      <a:lvl8pPr lvl="7">
        <a:defRPr lang="en-US" dirty="0">
          <a:solidFill>
            <a:schemeClr val="tx2"/>
          </a:solidFill>
        </a:defRPr>
      </a:lvl8pPr>
      <a:lvl9pPr lvl="8">
        <a:defRPr lang="en-US" dirty="0">
          <a:solidFill>
            <a:schemeClr val="tx2"/>
          </a:solidFill>
        </a:defRPr>
      </a:lvl9pPr>
    </p:titleStyle>
    <p:bodyStyle>
      <a:lvl1pPr marL="228600" lvl="0" indent="-182880" algn="l" rtl="0">
        <a:spcBef>
          <a:spcPct val="20000"/>
        </a:spcBef>
        <a:buClr>
          <a:schemeClr val="tx2"/>
        </a:buClr>
        <a:buFont typeface="Wingdings"/>
        <a:buChar char=""/>
        <a:defRPr lang="en-US" sz="2000" dirty="0">
          <a:solidFill>
            <a:schemeClr val="tx1"/>
          </a:solidFill>
          <a:latin typeface="+mn-lt"/>
        </a:defRPr>
      </a:lvl1pPr>
      <a:lvl2pPr marL="502920" lvl="1" indent="-182880" algn="l" rtl="0">
        <a:spcBef>
          <a:spcPct val="20000"/>
        </a:spcBef>
        <a:buClr>
          <a:schemeClr val="tx2"/>
        </a:buClr>
        <a:buFont typeface="Wingdings"/>
        <a:buChar char=""/>
        <a:defRPr lang="en-US" sz="1800" dirty="0">
          <a:solidFill>
            <a:schemeClr val="tx1"/>
          </a:solidFill>
          <a:latin typeface="+mn-lt"/>
        </a:defRPr>
      </a:lvl2pPr>
      <a:lvl3pPr marL="685800" lvl="2" indent="-182880" algn="l" rtl="0">
        <a:spcBef>
          <a:spcPct val="20000"/>
        </a:spcBef>
        <a:buClr>
          <a:schemeClr val="tx2"/>
        </a:buClr>
        <a:buFont typeface="Wingdings"/>
        <a:buChar char=""/>
        <a:defRPr lang="en-US" sz="1600" dirty="0">
          <a:solidFill>
            <a:schemeClr val="tx1"/>
          </a:solidFill>
          <a:latin typeface="+mn-lt"/>
        </a:defRPr>
      </a:lvl3pPr>
      <a:lvl4pPr marL="914400" lvl="3" indent="-182880" algn="l" rtl="0">
        <a:spcBef>
          <a:spcPct val="20000"/>
        </a:spcBef>
        <a:buClr>
          <a:schemeClr val="tx2"/>
        </a:buClr>
        <a:buFont typeface="Wingdings"/>
        <a:buChar char=""/>
        <a:defRPr lang="en-US" sz="1400" dirty="0">
          <a:solidFill>
            <a:schemeClr val="tx1"/>
          </a:solidFill>
          <a:latin typeface="+mn-lt"/>
        </a:defRPr>
      </a:lvl4pPr>
      <a:lvl5pPr marL="1143000" lvl="4" indent="-182880" algn="l" rtl="0">
        <a:spcBef>
          <a:spcPct val="20000"/>
        </a:spcBef>
        <a:buClr>
          <a:schemeClr val="tx2"/>
        </a:buClr>
        <a:buFont typeface="Wingdings"/>
        <a:buChar char=""/>
        <a:defRPr lang="en-US" sz="1400" dirty="0">
          <a:solidFill>
            <a:schemeClr val="tx1"/>
          </a:solidFill>
          <a:latin typeface="+mn-lt"/>
        </a:defRPr>
      </a:lvl5pPr>
      <a:lvl6pPr marL="1371600" lvl="5" indent="-182880" algn="l" rtl="0">
        <a:spcBef>
          <a:spcPct val="20000"/>
        </a:spcBef>
        <a:buClr>
          <a:schemeClr val="tx2"/>
        </a:buClr>
        <a:buFont typeface="Wingdings"/>
        <a:buChar char=""/>
        <a:defRPr lang="en-US" sz="1400" dirty="0">
          <a:solidFill>
            <a:schemeClr val="tx1"/>
          </a:solidFill>
          <a:latin typeface="+mn-lt"/>
        </a:defRPr>
      </a:lvl6pPr>
      <a:lvl7pPr marL="1600200" lvl="6" indent="-182880" algn="l" rtl="0">
        <a:spcBef>
          <a:spcPct val="20000"/>
        </a:spcBef>
        <a:buClr>
          <a:schemeClr val="tx2"/>
        </a:buClr>
        <a:buFont typeface="Wingdings"/>
        <a:buChar char=""/>
        <a:defRPr lang="en-US" sz="1400" dirty="0">
          <a:solidFill>
            <a:schemeClr val="tx1"/>
          </a:solidFill>
          <a:latin typeface="+mn-lt"/>
        </a:defRPr>
      </a:lvl7pPr>
      <a:lvl8pPr marL="1828800" lvl="7" indent="-182880" algn="l" rtl="0">
        <a:spcBef>
          <a:spcPct val="20000"/>
        </a:spcBef>
        <a:buClr>
          <a:schemeClr val="tx2"/>
        </a:buClr>
        <a:buFont typeface="Wingdings"/>
        <a:buChar char=""/>
        <a:defRPr lang="en-US" sz="1400" dirty="0">
          <a:solidFill>
            <a:schemeClr val="tx1"/>
          </a:solidFill>
          <a:latin typeface="+mn-lt"/>
        </a:defRPr>
      </a:lvl8pPr>
      <a:lvl9pPr marL="2057400" lvl="8" indent="-182880" algn="l" rtl="0">
        <a:spcBef>
          <a:spcPct val="20000"/>
        </a:spcBef>
        <a:buClr>
          <a:schemeClr val="tx2"/>
        </a:buClr>
        <a:buFont typeface="Wingdings"/>
        <a:buChar char=""/>
        <a:defRPr lang="en-US" sz="140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7F2702-62BE-384C-8211-E5F9D2C5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" y="0"/>
            <a:ext cx="91383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236296" cy="548681"/>
          </a:xfrm>
        </p:spPr>
        <p:txBody>
          <a:bodyPr vert="horz" rtlCol="0">
            <a:noAutofit/>
          </a:bodyPr>
          <a:lstStyle/>
          <a:p>
            <a:r>
              <a:rPr lang="en-GB" sz="2400" b="1" dirty="0" err="1">
                <a:latin typeface="Bodoni MT"/>
              </a:rPr>
              <a:t>Deuchainn</a:t>
            </a:r>
            <a:r>
              <a:rPr lang="en-GB" sz="2400" b="1" dirty="0">
                <a:latin typeface="Bodoni MT"/>
              </a:rPr>
              <a:t> </a:t>
            </a:r>
            <a:r>
              <a:rPr lang="en-GB" sz="2400" b="1" dirty="0" err="1">
                <a:latin typeface="Bodoni MT"/>
              </a:rPr>
              <a:t>bheagh</a:t>
            </a:r>
            <a:r>
              <a:rPr lang="en-GB" sz="2400" b="1" dirty="0">
                <a:latin typeface="Bodoni MT"/>
              </a:rPr>
              <a:t> </a:t>
            </a:r>
            <a:r>
              <a:rPr lang="en-GB" sz="2400" b="1" dirty="0" err="1">
                <a:latin typeface="Bodoni MT"/>
              </a:rPr>
              <a:t>dhuibh</a:t>
            </a:r>
            <a:r>
              <a:rPr lang="en-GB" sz="2400" b="1" dirty="0">
                <a:latin typeface="Bodoni MT"/>
              </a:rPr>
              <a:t>…</a:t>
            </a: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>
          <a:xfrm>
            <a:off x="3903663" y="7859713"/>
            <a:ext cx="3136900" cy="2132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/>
          <a:lstStyle/>
          <a:p>
            <a:endParaRPr lang="en-US" dirty="0"/>
          </a:p>
        </p:txBody>
      </p:sp>
      <p:sp>
        <p:nvSpPr>
          <p:cNvPr id="4" name="Control 2"/>
          <p:cNvSpPr>
            <a:spLocks noChangeArrowheads="1" noChangeShapeType="1"/>
          </p:cNvSpPr>
          <p:nvPr/>
        </p:nvSpPr>
        <p:spPr>
          <a:xfrm>
            <a:off x="7199312" y="7380288"/>
            <a:ext cx="2952750" cy="31035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/>
          <a:lstStyle/>
          <a:p>
            <a:endParaRPr lang="en-US" dirty="0"/>
          </a:p>
        </p:txBody>
      </p:sp>
      <p:sp>
        <p:nvSpPr>
          <p:cNvPr id="5" name="Rounded Rectangle 25"/>
          <p:cNvSpPr/>
          <p:nvPr/>
        </p:nvSpPr>
        <p:spPr>
          <a:xfrm>
            <a:off x="-28487" y="548680"/>
            <a:ext cx="8704176" cy="1080120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/>
              <a:t>Cuir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falcan</a:t>
            </a:r>
            <a:r>
              <a:rPr lang="en-GB" sz="2000" dirty="0"/>
              <a:t> </a:t>
            </a:r>
            <a:r>
              <a:rPr lang="en-GB" sz="2000" dirty="0" err="1"/>
              <a:t>seo</a:t>
            </a:r>
            <a:r>
              <a:rPr lang="en-GB" sz="2000" dirty="0"/>
              <a:t> </a:t>
            </a:r>
            <a:r>
              <a:rPr lang="en-GB" sz="2000" dirty="0" err="1"/>
              <a:t>ann</a:t>
            </a:r>
            <a:r>
              <a:rPr lang="en-GB" sz="2000" dirty="0"/>
              <a:t> an </a:t>
            </a:r>
            <a:r>
              <a:rPr lang="en-GB" sz="2000" dirty="0" err="1"/>
              <a:t>dà</a:t>
            </a:r>
            <a:r>
              <a:rPr lang="en-GB" sz="2000" dirty="0"/>
              <a:t> </a:t>
            </a:r>
            <a:r>
              <a:rPr lang="en-GB" sz="2000" dirty="0" err="1"/>
              <a:t>cholbh</a:t>
            </a:r>
            <a:r>
              <a:rPr lang="en-GB" sz="2000" dirty="0"/>
              <a:t> – </a:t>
            </a:r>
            <a:r>
              <a:rPr lang="en-GB" sz="2000" dirty="0" err="1"/>
              <a:t>fireann</a:t>
            </a:r>
            <a:r>
              <a:rPr lang="en-GB" sz="2000" dirty="0"/>
              <a:t> </a:t>
            </a:r>
            <a:r>
              <a:rPr lang="en-GB" sz="2000" dirty="0" err="1"/>
              <a:t>agus</a:t>
            </a:r>
            <a:r>
              <a:rPr lang="en-GB" sz="2000" dirty="0"/>
              <a:t> </a:t>
            </a:r>
            <a:r>
              <a:rPr lang="en-GB" sz="2000" dirty="0" err="1"/>
              <a:t>boireann</a:t>
            </a:r>
            <a:r>
              <a:rPr lang="en-GB" sz="2000" dirty="0"/>
              <a:t>.</a:t>
            </a:r>
          </a:p>
        </p:txBody>
      </p:sp>
      <p:sp>
        <p:nvSpPr>
          <p:cNvPr id="6" name="Flowchart: Process 24"/>
          <p:cNvSpPr/>
          <p:nvPr/>
        </p:nvSpPr>
        <p:spPr>
          <a:xfrm>
            <a:off x="2908085" y="2360433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beinn</a:t>
            </a:r>
          </a:p>
        </p:txBody>
      </p:sp>
      <p:sp>
        <p:nvSpPr>
          <p:cNvPr id="7" name="Flowchart: Process 26"/>
          <p:cNvSpPr/>
          <p:nvPr/>
        </p:nvSpPr>
        <p:spPr>
          <a:xfrm>
            <a:off x="2908085" y="2944881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rathad</a:t>
            </a:r>
          </a:p>
        </p:txBody>
      </p:sp>
      <p:sp>
        <p:nvSpPr>
          <p:cNvPr id="8" name="Flowchart: Process 27"/>
          <p:cNvSpPr/>
          <p:nvPr/>
        </p:nvSpPr>
        <p:spPr>
          <a:xfrm>
            <a:off x="2908085" y="3529329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caileag</a:t>
            </a:r>
          </a:p>
        </p:txBody>
      </p:sp>
      <p:sp>
        <p:nvSpPr>
          <p:cNvPr id="9" name="Flowchart: Process 28"/>
          <p:cNvSpPr/>
          <p:nvPr/>
        </p:nvSpPr>
        <p:spPr>
          <a:xfrm>
            <a:off x="2908085" y="4098465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inntinn</a:t>
            </a:r>
          </a:p>
        </p:txBody>
      </p:sp>
      <p:sp>
        <p:nvSpPr>
          <p:cNvPr id="10" name="Flowchart: Process 31"/>
          <p:cNvSpPr/>
          <p:nvPr/>
        </p:nvSpPr>
        <p:spPr>
          <a:xfrm>
            <a:off x="2908085" y="4682914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bàta</a:t>
            </a:r>
          </a:p>
        </p:txBody>
      </p:sp>
      <p:sp>
        <p:nvSpPr>
          <p:cNvPr id="11" name="Flowchart: Process 35"/>
          <p:cNvSpPr/>
          <p:nvPr/>
        </p:nvSpPr>
        <p:spPr>
          <a:xfrm>
            <a:off x="2908085" y="5259591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ceann</a:t>
            </a:r>
          </a:p>
        </p:txBody>
      </p:sp>
      <p:sp>
        <p:nvSpPr>
          <p:cNvPr id="12" name="Flowchart: Process 36"/>
          <p:cNvSpPr/>
          <p:nvPr/>
        </p:nvSpPr>
        <p:spPr>
          <a:xfrm>
            <a:off x="2908085" y="5844039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balach</a:t>
            </a:r>
          </a:p>
        </p:txBody>
      </p:sp>
      <p:sp>
        <p:nvSpPr>
          <p:cNvPr id="13" name="Flowchart: Process 37"/>
          <p:cNvSpPr/>
          <p:nvPr/>
        </p:nvSpPr>
        <p:spPr>
          <a:xfrm>
            <a:off x="2908085" y="6430678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gille</a:t>
            </a:r>
          </a:p>
        </p:txBody>
      </p:sp>
      <p:sp>
        <p:nvSpPr>
          <p:cNvPr id="14" name="Flowchart: Process 38"/>
          <p:cNvSpPr/>
          <p:nvPr/>
        </p:nvSpPr>
        <p:spPr>
          <a:xfrm>
            <a:off x="4169544" y="2360433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bodach</a:t>
            </a:r>
          </a:p>
        </p:txBody>
      </p:sp>
      <p:sp>
        <p:nvSpPr>
          <p:cNvPr id="15" name="Flowchart: Process 39"/>
          <p:cNvSpPr/>
          <p:nvPr/>
        </p:nvSpPr>
        <p:spPr>
          <a:xfrm>
            <a:off x="4169544" y="2944881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sràid</a:t>
            </a:r>
          </a:p>
        </p:txBody>
      </p:sp>
      <p:sp>
        <p:nvSpPr>
          <p:cNvPr id="16" name="Flowchart: Process 40"/>
          <p:cNvSpPr/>
          <p:nvPr/>
        </p:nvSpPr>
        <p:spPr>
          <a:xfrm>
            <a:off x="4169544" y="3529329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err="1">
                <a:latin typeface="Bodoni MT"/>
              </a:rPr>
              <a:t>cailleach</a:t>
            </a:r>
          </a:p>
        </p:txBody>
      </p:sp>
      <p:sp>
        <p:nvSpPr>
          <p:cNvPr id="17" name="Flowchart: Process 50"/>
          <p:cNvSpPr/>
          <p:nvPr/>
        </p:nvSpPr>
        <p:spPr>
          <a:xfrm>
            <a:off x="4169544" y="4098465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saoghal</a:t>
            </a:r>
          </a:p>
        </p:txBody>
      </p:sp>
      <p:sp>
        <p:nvSpPr>
          <p:cNvPr id="18" name="Flowchart: Process 51"/>
          <p:cNvSpPr/>
          <p:nvPr/>
        </p:nvSpPr>
        <p:spPr>
          <a:xfrm>
            <a:off x="4169544" y="4682914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aibideil</a:t>
            </a:r>
          </a:p>
        </p:txBody>
      </p:sp>
      <p:sp>
        <p:nvSpPr>
          <p:cNvPr id="19" name="Flowchart: Process 52"/>
          <p:cNvSpPr/>
          <p:nvPr/>
        </p:nvSpPr>
        <p:spPr>
          <a:xfrm>
            <a:off x="4169544" y="5259591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err="1">
                <a:latin typeface="Bodoni MT"/>
              </a:rPr>
              <a:t>feamainn</a:t>
            </a:r>
          </a:p>
        </p:txBody>
      </p:sp>
      <p:sp>
        <p:nvSpPr>
          <p:cNvPr id="20" name="Flowchart: Process 54"/>
          <p:cNvSpPr/>
          <p:nvPr/>
        </p:nvSpPr>
        <p:spPr>
          <a:xfrm>
            <a:off x="4169544" y="5844039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iasg</a:t>
            </a:r>
          </a:p>
        </p:txBody>
      </p:sp>
      <p:sp>
        <p:nvSpPr>
          <p:cNvPr id="21" name="Flowchart: Process 55"/>
          <p:cNvSpPr/>
          <p:nvPr/>
        </p:nvSpPr>
        <p:spPr>
          <a:xfrm>
            <a:off x="4169544" y="6417180"/>
            <a:ext cx="1157281" cy="432048"/>
          </a:xfrm>
          <a:prstGeom prst="flowChartProcess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planaid</a:t>
            </a:r>
          </a:p>
        </p:txBody>
      </p:sp>
      <p:sp>
        <p:nvSpPr>
          <p:cNvPr id="22" name="Flowchart: Process 56"/>
          <p:cNvSpPr/>
          <p:nvPr/>
        </p:nvSpPr>
        <p:spPr>
          <a:xfrm>
            <a:off x="578639" y="1880249"/>
            <a:ext cx="1689104" cy="432048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solidFill>
                  <a:srgbClr val="FFFF00"/>
                </a:solidFill>
                <a:latin typeface="Bodoni MT"/>
              </a:rPr>
              <a:t>Fireann</a:t>
            </a:r>
          </a:p>
        </p:txBody>
      </p:sp>
      <p:sp>
        <p:nvSpPr>
          <p:cNvPr id="23" name="Flowchart: Process 57"/>
          <p:cNvSpPr/>
          <p:nvPr/>
        </p:nvSpPr>
        <p:spPr>
          <a:xfrm>
            <a:off x="6588224" y="1899264"/>
            <a:ext cx="1800200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solidFill>
                  <a:srgbClr val="FFFF00"/>
                </a:solidFill>
                <a:latin typeface="Bodoni MT"/>
              </a:rPr>
              <a:t>Boireann</a:t>
            </a:r>
          </a:p>
        </p:txBody>
      </p:sp>
      <p:sp>
        <p:nvSpPr>
          <p:cNvPr id="24" name="Flowchart: Process 74"/>
          <p:cNvSpPr/>
          <p:nvPr/>
        </p:nvSpPr>
        <p:spPr>
          <a:xfrm>
            <a:off x="6909682" y="2426180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beinn</a:t>
            </a:r>
          </a:p>
        </p:txBody>
      </p:sp>
      <p:sp>
        <p:nvSpPr>
          <p:cNvPr id="25" name="Flowchart: Process 75"/>
          <p:cNvSpPr/>
          <p:nvPr/>
        </p:nvSpPr>
        <p:spPr>
          <a:xfrm>
            <a:off x="827583" y="2418463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rathad</a:t>
            </a:r>
          </a:p>
        </p:txBody>
      </p:sp>
      <p:sp>
        <p:nvSpPr>
          <p:cNvPr id="26" name="Flowchart: Process 76"/>
          <p:cNvSpPr/>
          <p:nvPr/>
        </p:nvSpPr>
        <p:spPr>
          <a:xfrm>
            <a:off x="6922490" y="2944881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caileag</a:t>
            </a:r>
          </a:p>
        </p:txBody>
      </p:sp>
      <p:sp>
        <p:nvSpPr>
          <p:cNvPr id="27" name="Flowchart: Process 77"/>
          <p:cNvSpPr/>
          <p:nvPr/>
        </p:nvSpPr>
        <p:spPr>
          <a:xfrm>
            <a:off x="6910157" y="3543873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inntinn</a:t>
            </a:r>
          </a:p>
        </p:txBody>
      </p:sp>
      <p:sp>
        <p:nvSpPr>
          <p:cNvPr id="28" name="Flowchart: Process 78"/>
          <p:cNvSpPr/>
          <p:nvPr/>
        </p:nvSpPr>
        <p:spPr>
          <a:xfrm>
            <a:off x="827583" y="3008149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bàta</a:t>
            </a:r>
          </a:p>
        </p:txBody>
      </p:sp>
      <p:sp>
        <p:nvSpPr>
          <p:cNvPr id="29" name="Flowchart: Process 79"/>
          <p:cNvSpPr/>
          <p:nvPr/>
        </p:nvSpPr>
        <p:spPr>
          <a:xfrm>
            <a:off x="827583" y="3577207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ceann</a:t>
            </a:r>
          </a:p>
        </p:txBody>
      </p:sp>
      <p:sp>
        <p:nvSpPr>
          <p:cNvPr id="30" name="Flowchart: Process 80"/>
          <p:cNvSpPr/>
          <p:nvPr/>
        </p:nvSpPr>
        <p:spPr>
          <a:xfrm>
            <a:off x="814260" y="4161656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balach</a:t>
            </a:r>
          </a:p>
        </p:txBody>
      </p:sp>
      <p:sp>
        <p:nvSpPr>
          <p:cNvPr id="31" name="Flowchart: Process 81"/>
          <p:cNvSpPr/>
          <p:nvPr/>
        </p:nvSpPr>
        <p:spPr>
          <a:xfrm>
            <a:off x="827583" y="4733173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gille</a:t>
            </a:r>
          </a:p>
        </p:txBody>
      </p:sp>
      <p:sp>
        <p:nvSpPr>
          <p:cNvPr id="32" name="Flowchart: Process 82"/>
          <p:cNvSpPr/>
          <p:nvPr/>
        </p:nvSpPr>
        <p:spPr>
          <a:xfrm>
            <a:off x="830857" y="5307515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bodach</a:t>
            </a:r>
          </a:p>
        </p:txBody>
      </p:sp>
      <p:sp>
        <p:nvSpPr>
          <p:cNvPr id="33" name="Flowchart: Process 83"/>
          <p:cNvSpPr/>
          <p:nvPr/>
        </p:nvSpPr>
        <p:spPr>
          <a:xfrm>
            <a:off x="6909681" y="4098465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sràid</a:t>
            </a:r>
          </a:p>
        </p:txBody>
      </p:sp>
      <p:sp>
        <p:nvSpPr>
          <p:cNvPr id="34" name="Flowchart: Process 84"/>
          <p:cNvSpPr/>
          <p:nvPr/>
        </p:nvSpPr>
        <p:spPr>
          <a:xfrm>
            <a:off x="6909682" y="4679001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err="1">
                <a:latin typeface="Bodoni MT"/>
              </a:rPr>
              <a:t>cailleach</a:t>
            </a:r>
          </a:p>
        </p:txBody>
      </p:sp>
      <p:sp>
        <p:nvSpPr>
          <p:cNvPr id="35" name="Flowchart: Process 85"/>
          <p:cNvSpPr/>
          <p:nvPr/>
        </p:nvSpPr>
        <p:spPr>
          <a:xfrm>
            <a:off x="830857" y="5890763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saoghal</a:t>
            </a:r>
          </a:p>
        </p:txBody>
      </p:sp>
      <p:sp>
        <p:nvSpPr>
          <p:cNvPr id="36" name="Flowchart: Process 86"/>
          <p:cNvSpPr/>
          <p:nvPr/>
        </p:nvSpPr>
        <p:spPr>
          <a:xfrm>
            <a:off x="6930852" y="5259591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aibideil</a:t>
            </a:r>
          </a:p>
        </p:txBody>
      </p:sp>
      <p:sp>
        <p:nvSpPr>
          <p:cNvPr id="37" name="Flowchart: Process 87"/>
          <p:cNvSpPr/>
          <p:nvPr/>
        </p:nvSpPr>
        <p:spPr>
          <a:xfrm>
            <a:off x="6930852" y="5827605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err="1">
                <a:latin typeface="Bodoni MT"/>
              </a:rPr>
              <a:t>feamainn</a:t>
            </a:r>
          </a:p>
        </p:txBody>
      </p:sp>
      <p:sp>
        <p:nvSpPr>
          <p:cNvPr id="38" name="Flowchart: Process 88"/>
          <p:cNvSpPr/>
          <p:nvPr/>
        </p:nvSpPr>
        <p:spPr>
          <a:xfrm>
            <a:off x="844551" y="6417180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iasg</a:t>
            </a:r>
          </a:p>
        </p:txBody>
      </p:sp>
      <p:sp>
        <p:nvSpPr>
          <p:cNvPr id="39" name="Flowchart: Process 89"/>
          <p:cNvSpPr/>
          <p:nvPr/>
        </p:nvSpPr>
        <p:spPr>
          <a:xfrm>
            <a:off x="6924320" y="6411043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200" dirty="0" err="1">
                <a:latin typeface="Bodoni MT"/>
              </a:rPr>
              <a:t>planaid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1" presetClass="entr" presetSubtype="1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1" presetClass="entr" presetSubtype="1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1" presetClass="entr" presetSubtype="1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1" presetClass="entr" presetSubtype="1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1" presetClass="entr" presetSubtype="1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21" presetClass="entr" presetSubtype="1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1" presetClass="entr" presetSubtype="1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21" presetClass="entr" presetSubtype="1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21" presetClass="entr" presetSubtype="1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21" presetClass="entr" presetSubtype="1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21" presetClass="entr" presetSubtype="1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0"/>
                            </p:stCondLst>
                            <p:childTnLst>
                              <p:par>
                                <p:cTn id="90" presetID="21" presetClass="entr" presetSubtype="1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3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3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3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build="p" animBg="1"/>
      <p:bldP spid="6" grpId="4" animBg="1"/>
      <p:bldP spid="7" grpId="5" animBg="1"/>
      <p:bldP spid="8" grpId="6" animBg="1"/>
      <p:bldP spid="9" grpId="7" animBg="1"/>
      <p:bldP spid="10" grpId="8" animBg="1"/>
      <p:bldP spid="11" grpId="9" animBg="1"/>
      <p:bldP spid="12" grpId="10" animBg="1"/>
      <p:bldP spid="13" grpId="11" animBg="1"/>
      <p:bldP spid="14" grpId="12" animBg="1"/>
      <p:bldP spid="15" grpId="13" animBg="1"/>
      <p:bldP spid="16" grpId="14" animBg="1"/>
      <p:bldP spid="17" grpId="15" animBg="1"/>
      <p:bldP spid="18" grpId="16" animBg="1"/>
      <p:bldP spid="19" grpId="17" animBg="1"/>
      <p:bldP spid="20" grpId="18" animBg="1"/>
      <p:bldP spid="21" grpId="19" animBg="1"/>
      <p:bldP spid="22" grpId="2" animBg="1"/>
      <p:bldP spid="23" grpId="3" animBg="1"/>
      <p:bldP spid="24" grpId="20" animBg="1"/>
      <p:bldP spid="25" grpId="21" animBg="1"/>
      <p:bldP spid="26" grpId="22" animBg="1"/>
      <p:bldP spid="27" grpId="23" animBg="1"/>
      <p:bldP spid="28" grpId="24" animBg="1"/>
      <p:bldP spid="29" grpId="25" animBg="1"/>
      <p:bldP spid="30" grpId="26" animBg="1"/>
      <p:bldP spid="31" grpId="27" animBg="1"/>
      <p:bldP spid="32" grpId="28" animBg="1"/>
      <p:bldP spid="33" grpId="29" animBg="1"/>
      <p:bldP spid="34" grpId="30" animBg="1"/>
      <p:bldP spid="35" grpId="31" animBg="1"/>
      <p:bldP spid="36" grpId="32" animBg="1"/>
      <p:bldP spid="37" grpId="33" animBg="1"/>
      <p:bldP spid="38" grpId="34" animBg="1"/>
      <p:bldP spid="39" grpId="3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236296" cy="548681"/>
          </a:xfrm>
        </p:spPr>
        <p:txBody>
          <a:bodyPr vert="horz" rtlCol="0">
            <a:noAutofit/>
          </a:bodyPr>
          <a:lstStyle/>
          <a:p>
            <a:r>
              <a:rPr lang="en-GB" sz="2400" b="1" dirty="0" err="1">
                <a:latin typeface="Bodoni MT"/>
              </a:rPr>
              <a:t>Agus</a:t>
            </a:r>
            <a:r>
              <a:rPr lang="en-GB" sz="2400" b="1" dirty="0">
                <a:latin typeface="Bodoni MT"/>
              </a:rPr>
              <a:t> an </a:t>
            </a:r>
            <a:r>
              <a:rPr lang="en-GB" sz="2400" b="1" dirty="0" err="1">
                <a:latin typeface="Bodoni MT"/>
              </a:rPr>
              <a:t>deuchainn</a:t>
            </a:r>
            <a:r>
              <a:rPr lang="en-GB" sz="2400" b="1" dirty="0">
                <a:latin typeface="Bodoni MT"/>
              </a:rPr>
              <a:t> mu </a:t>
            </a:r>
            <a:r>
              <a:rPr lang="en-GB" sz="2400" b="1" dirty="0" err="1">
                <a:latin typeface="Bodoni MT"/>
              </a:rPr>
              <a:t>dheireadh</a:t>
            </a:r>
            <a:r>
              <a:rPr lang="en-GB" sz="2400" b="1" dirty="0">
                <a:latin typeface="Bodoni MT"/>
              </a:rPr>
              <a:t>…</a:t>
            </a:r>
          </a:p>
        </p:txBody>
      </p:sp>
      <p:sp>
        <p:nvSpPr>
          <p:cNvPr id="3" name="Rounded Rectangle 25"/>
          <p:cNvSpPr/>
          <p:nvPr/>
        </p:nvSpPr>
        <p:spPr>
          <a:xfrm>
            <a:off x="-28487" y="548680"/>
            <a:ext cx="8704176" cy="1152127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Sgrìobh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na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faclan</a:t>
            </a:r>
            <a:r>
              <a:rPr lang="en-GB" sz="2000" dirty="0">
                <a:latin typeface="Bodoni MT"/>
              </a:rPr>
              <a:t> a-</a:t>
            </a:r>
            <a:r>
              <a:rPr lang="en-GB" sz="2000" dirty="0" err="1">
                <a:latin typeface="Bodoni MT"/>
              </a:rPr>
              <a:t>mach</a:t>
            </a:r>
            <a:r>
              <a:rPr lang="en-GB" sz="2000" dirty="0">
                <a:latin typeface="Bodoni MT"/>
              </a:rPr>
              <a:t> a-</a:t>
            </a:r>
            <a:r>
              <a:rPr lang="en-GB" sz="2000" dirty="0" err="1">
                <a:latin typeface="Bodoni MT"/>
              </a:rPr>
              <a:t>nise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agus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cuir</a:t>
            </a:r>
            <a:r>
              <a:rPr lang="en-GB" sz="2000" dirty="0">
                <a:latin typeface="Bodoni MT"/>
              </a:rPr>
              <a:t> an t-alt </a:t>
            </a:r>
            <a:r>
              <a:rPr lang="en-GB" sz="2000" dirty="0" err="1">
                <a:latin typeface="Bodoni MT"/>
              </a:rPr>
              <a:t>ceart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ro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gach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facal</a:t>
            </a:r>
            <a:r>
              <a:rPr lang="en-GB" sz="2000" dirty="0">
                <a:latin typeface="Bodoni MT"/>
              </a:rPr>
              <a:t> (mar </a:t>
            </a:r>
            <a:r>
              <a:rPr lang="en-GB" sz="2000" dirty="0" err="1">
                <a:latin typeface="Bodoni MT"/>
              </a:rPr>
              <a:t>eisimpleir</a:t>
            </a:r>
            <a:r>
              <a:rPr lang="en-GB" sz="2000" dirty="0">
                <a:latin typeface="Bodoni MT"/>
              </a:rPr>
              <a:t> </a:t>
            </a:r>
            <a:r>
              <a:rPr lang="en-GB" sz="2000" i="1" dirty="0">
                <a:latin typeface="Bodoni MT"/>
              </a:rPr>
              <a:t>An </a:t>
            </a:r>
            <a:r>
              <a:rPr lang="en-GB" sz="2000" i="1" dirty="0" err="1">
                <a:latin typeface="Bodoni MT"/>
              </a:rPr>
              <a:t>Tràigh</a:t>
            </a:r>
            <a:r>
              <a:rPr lang="en-GB" sz="2000" i="1" dirty="0">
                <a:latin typeface="Bodoni MT"/>
              </a:rPr>
              <a:t>)</a:t>
            </a:r>
            <a:r>
              <a:rPr lang="en-GB" sz="2000" dirty="0">
                <a:latin typeface="Bodoni MT"/>
              </a:rPr>
              <a:t> </a:t>
            </a:r>
            <a:r>
              <a:rPr lang="en-GB" sz="2000" b="1" dirty="0" err="1">
                <a:latin typeface="Bodoni MT"/>
              </a:rPr>
              <a:t>agus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buadhair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freagarrach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às</a:t>
            </a:r>
            <a:r>
              <a:rPr lang="en-GB" sz="2000" dirty="0">
                <a:latin typeface="Bodoni MT"/>
              </a:rPr>
              <a:t> a </a:t>
            </a:r>
            <a:r>
              <a:rPr lang="en-GB" sz="2000" dirty="0" err="1">
                <a:latin typeface="Bodoni MT"/>
              </a:rPr>
              <a:t>dhèidh</a:t>
            </a:r>
            <a:r>
              <a:rPr lang="en-GB" sz="2000" dirty="0">
                <a:latin typeface="Bodoni MT"/>
              </a:rPr>
              <a:t>. (</a:t>
            </a:r>
            <a:r>
              <a:rPr lang="en-GB" sz="2000" i="1" dirty="0">
                <a:latin typeface="Bodoni MT"/>
              </a:rPr>
              <a:t>An </a:t>
            </a:r>
            <a:r>
              <a:rPr lang="en-GB" sz="2000" i="1" dirty="0" err="1">
                <a:latin typeface="Bodoni MT"/>
              </a:rPr>
              <a:t>Tràigh</a:t>
            </a:r>
            <a:r>
              <a:rPr lang="en-GB" sz="2000" i="1" dirty="0">
                <a:latin typeface="Bodoni MT"/>
              </a:rPr>
              <a:t> </a:t>
            </a:r>
            <a:r>
              <a:rPr lang="en-GB" sz="2000" i="1" dirty="0" err="1">
                <a:latin typeface="Bodoni MT"/>
              </a:rPr>
              <a:t>Bhrèagha</a:t>
            </a:r>
            <a:r>
              <a:rPr lang="en-GB" sz="2000" i="1" dirty="0">
                <a:latin typeface="Bodoni MT"/>
              </a:rPr>
              <a:t>)</a:t>
            </a:r>
          </a:p>
        </p:txBody>
      </p:sp>
      <p:sp>
        <p:nvSpPr>
          <p:cNvPr id="4" name="Flowchart: Process 56"/>
          <p:cNvSpPr/>
          <p:nvPr/>
        </p:nvSpPr>
        <p:spPr>
          <a:xfrm>
            <a:off x="1171916" y="1889159"/>
            <a:ext cx="1689104" cy="432048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000" dirty="0" err="1">
                <a:solidFill>
                  <a:srgbClr val="FFFF00"/>
                </a:solidFill>
                <a:latin typeface="Bodoni MT"/>
              </a:rPr>
              <a:t>Fireann</a:t>
            </a:r>
          </a:p>
        </p:txBody>
      </p:sp>
      <p:sp>
        <p:nvSpPr>
          <p:cNvPr id="5" name="Flowchart: Process 57"/>
          <p:cNvSpPr/>
          <p:nvPr/>
        </p:nvSpPr>
        <p:spPr>
          <a:xfrm>
            <a:off x="5723928" y="1903014"/>
            <a:ext cx="1800200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000" dirty="0" err="1">
                <a:solidFill>
                  <a:srgbClr val="FFFF00"/>
                </a:solidFill>
                <a:latin typeface="Bodoni MT"/>
              </a:rPr>
              <a:t>Boireann</a:t>
            </a:r>
          </a:p>
        </p:txBody>
      </p:sp>
      <p:sp>
        <p:nvSpPr>
          <p:cNvPr id="6" name="Flowchart: Process 74"/>
          <p:cNvSpPr/>
          <p:nvPr/>
        </p:nvSpPr>
        <p:spPr>
          <a:xfrm>
            <a:off x="6045386" y="2429929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beinn</a:t>
            </a:r>
          </a:p>
        </p:txBody>
      </p:sp>
      <p:sp>
        <p:nvSpPr>
          <p:cNvPr id="7" name="Flowchart: Process 75"/>
          <p:cNvSpPr/>
          <p:nvPr/>
        </p:nvSpPr>
        <p:spPr>
          <a:xfrm>
            <a:off x="1420859" y="2427372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rathad</a:t>
            </a:r>
          </a:p>
        </p:txBody>
      </p:sp>
      <p:sp>
        <p:nvSpPr>
          <p:cNvPr id="8" name="Flowchart: Process 76"/>
          <p:cNvSpPr/>
          <p:nvPr/>
        </p:nvSpPr>
        <p:spPr>
          <a:xfrm>
            <a:off x="6058195" y="2948630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caileag</a:t>
            </a:r>
          </a:p>
        </p:txBody>
      </p:sp>
      <p:sp>
        <p:nvSpPr>
          <p:cNvPr id="9" name="Flowchart: Process 77"/>
          <p:cNvSpPr/>
          <p:nvPr/>
        </p:nvSpPr>
        <p:spPr>
          <a:xfrm>
            <a:off x="6045861" y="3547622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inntinn</a:t>
            </a:r>
          </a:p>
        </p:txBody>
      </p:sp>
      <p:sp>
        <p:nvSpPr>
          <p:cNvPr id="10" name="Flowchart: Process 78"/>
          <p:cNvSpPr/>
          <p:nvPr/>
        </p:nvSpPr>
        <p:spPr>
          <a:xfrm>
            <a:off x="1420859" y="3017058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bàta</a:t>
            </a:r>
          </a:p>
        </p:txBody>
      </p:sp>
      <p:sp>
        <p:nvSpPr>
          <p:cNvPr id="11" name="Flowchart: Process 79"/>
          <p:cNvSpPr/>
          <p:nvPr/>
        </p:nvSpPr>
        <p:spPr>
          <a:xfrm>
            <a:off x="1420859" y="3586117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ceann</a:t>
            </a:r>
          </a:p>
        </p:txBody>
      </p:sp>
      <p:sp>
        <p:nvSpPr>
          <p:cNvPr id="12" name="Flowchart: Process 80"/>
          <p:cNvSpPr/>
          <p:nvPr/>
        </p:nvSpPr>
        <p:spPr>
          <a:xfrm>
            <a:off x="1407536" y="4170565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balach</a:t>
            </a:r>
          </a:p>
        </p:txBody>
      </p:sp>
      <p:sp>
        <p:nvSpPr>
          <p:cNvPr id="13" name="Flowchart: Process 81"/>
          <p:cNvSpPr/>
          <p:nvPr/>
        </p:nvSpPr>
        <p:spPr>
          <a:xfrm>
            <a:off x="1420859" y="4742082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gille</a:t>
            </a:r>
          </a:p>
        </p:txBody>
      </p:sp>
      <p:sp>
        <p:nvSpPr>
          <p:cNvPr id="14" name="Flowchart: Process 82"/>
          <p:cNvSpPr/>
          <p:nvPr/>
        </p:nvSpPr>
        <p:spPr>
          <a:xfrm>
            <a:off x="1424133" y="5316425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bodach</a:t>
            </a:r>
          </a:p>
        </p:txBody>
      </p:sp>
      <p:sp>
        <p:nvSpPr>
          <p:cNvPr id="15" name="Flowchart: Process 83"/>
          <p:cNvSpPr/>
          <p:nvPr/>
        </p:nvSpPr>
        <p:spPr>
          <a:xfrm>
            <a:off x="6045385" y="4102215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sràid</a:t>
            </a:r>
          </a:p>
        </p:txBody>
      </p:sp>
      <p:sp>
        <p:nvSpPr>
          <p:cNvPr id="16" name="Flowchart: Process 84"/>
          <p:cNvSpPr/>
          <p:nvPr/>
        </p:nvSpPr>
        <p:spPr>
          <a:xfrm>
            <a:off x="6045385" y="4682750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dirty="0" err="1">
                <a:latin typeface="Bodoni MT"/>
              </a:rPr>
              <a:t>cailleach</a:t>
            </a:r>
          </a:p>
        </p:txBody>
      </p:sp>
      <p:sp>
        <p:nvSpPr>
          <p:cNvPr id="17" name="Flowchart: Process 85"/>
          <p:cNvSpPr/>
          <p:nvPr/>
        </p:nvSpPr>
        <p:spPr>
          <a:xfrm>
            <a:off x="1424133" y="5899672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saoghal</a:t>
            </a:r>
          </a:p>
        </p:txBody>
      </p:sp>
      <p:sp>
        <p:nvSpPr>
          <p:cNvPr id="18" name="Flowchart: Process 86"/>
          <p:cNvSpPr/>
          <p:nvPr/>
        </p:nvSpPr>
        <p:spPr>
          <a:xfrm>
            <a:off x="6066556" y="5263340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aibideil</a:t>
            </a:r>
          </a:p>
        </p:txBody>
      </p:sp>
      <p:sp>
        <p:nvSpPr>
          <p:cNvPr id="19" name="Flowchart: Process 87"/>
          <p:cNvSpPr/>
          <p:nvPr/>
        </p:nvSpPr>
        <p:spPr>
          <a:xfrm>
            <a:off x="6066556" y="5831354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dirty="0" err="1">
                <a:latin typeface="Bodoni MT"/>
              </a:rPr>
              <a:t>feamainn</a:t>
            </a:r>
          </a:p>
        </p:txBody>
      </p:sp>
      <p:sp>
        <p:nvSpPr>
          <p:cNvPr id="20" name="Flowchart: Process 88"/>
          <p:cNvSpPr/>
          <p:nvPr/>
        </p:nvSpPr>
        <p:spPr>
          <a:xfrm>
            <a:off x="1437827" y="6426090"/>
            <a:ext cx="115728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iasg</a:t>
            </a:r>
          </a:p>
        </p:txBody>
      </p:sp>
      <p:sp>
        <p:nvSpPr>
          <p:cNvPr id="21" name="Flowchart: Process 89"/>
          <p:cNvSpPr/>
          <p:nvPr/>
        </p:nvSpPr>
        <p:spPr>
          <a:xfrm>
            <a:off x="6060024" y="6414793"/>
            <a:ext cx="115728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planaid</a:t>
            </a:r>
          </a:p>
        </p:txBody>
      </p:sp>
      <p:sp>
        <p:nvSpPr>
          <p:cNvPr id="22" name="Flowchart: Process 42"/>
          <p:cNvSpPr/>
          <p:nvPr/>
        </p:nvSpPr>
        <p:spPr>
          <a:xfrm>
            <a:off x="683568" y="2424139"/>
            <a:ext cx="653225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an</a:t>
            </a:r>
          </a:p>
        </p:txBody>
      </p:sp>
      <p:sp>
        <p:nvSpPr>
          <p:cNvPr id="23" name="Flowchart: Process 43"/>
          <p:cNvSpPr/>
          <p:nvPr/>
        </p:nvSpPr>
        <p:spPr>
          <a:xfrm>
            <a:off x="2691361" y="2420906"/>
            <a:ext cx="944534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fada</a:t>
            </a:r>
          </a:p>
        </p:txBody>
      </p:sp>
      <p:sp>
        <p:nvSpPr>
          <p:cNvPr id="24" name="Flowchart: Process 45"/>
          <p:cNvSpPr/>
          <p:nvPr/>
        </p:nvSpPr>
        <p:spPr>
          <a:xfrm>
            <a:off x="683567" y="3017058"/>
            <a:ext cx="653225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am</a:t>
            </a:r>
          </a:p>
        </p:txBody>
      </p:sp>
      <p:sp>
        <p:nvSpPr>
          <p:cNvPr id="25" name="Flowchart: Process 46"/>
          <p:cNvSpPr/>
          <p:nvPr/>
        </p:nvSpPr>
        <p:spPr>
          <a:xfrm>
            <a:off x="2691361" y="3013824"/>
            <a:ext cx="944534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gorm</a:t>
            </a:r>
          </a:p>
        </p:txBody>
      </p:sp>
      <p:sp>
        <p:nvSpPr>
          <p:cNvPr id="26" name="Flowchart: Process 49"/>
          <p:cNvSpPr/>
          <p:nvPr/>
        </p:nvSpPr>
        <p:spPr>
          <a:xfrm>
            <a:off x="683568" y="3586117"/>
            <a:ext cx="653225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an</a:t>
            </a:r>
          </a:p>
        </p:txBody>
      </p:sp>
      <p:sp>
        <p:nvSpPr>
          <p:cNvPr id="27" name="Flowchart: Process 53"/>
          <p:cNvSpPr/>
          <p:nvPr/>
        </p:nvSpPr>
        <p:spPr>
          <a:xfrm>
            <a:off x="2691361" y="3582884"/>
            <a:ext cx="944534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mòr</a:t>
            </a:r>
          </a:p>
        </p:txBody>
      </p:sp>
      <p:sp>
        <p:nvSpPr>
          <p:cNvPr id="28" name="Flowchart: Process 58"/>
          <p:cNvSpPr/>
          <p:nvPr/>
        </p:nvSpPr>
        <p:spPr>
          <a:xfrm>
            <a:off x="683568" y="4165318"/>
            <a:ext cx="653225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am</a:t>
            </a:r>
          </a:p>
        </p:txBody>
      </p:sp>
      <p:sp>
        <p:nvSpPr>
          <p:cNvPr id="29" name="Flowchart: Process 59"/>
          <p:cNvSpPr/>
          <p:nvPr/>
        </p:nvSpPr>
        <p:spPr>
          <a:xfrm>
            <a:off x="2691361" y="4162085"/>
            <a:ext cx="944534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caol</a:t>
            </a:r>
          </a:p>
        </p:txBody>
      </p:sp>
      <p:sp>
        <p:nvSpPr>
          <p:cNvPr id="30" name="Flowchart: Process 60"/>
          <p:cNvSpPr/>
          <p:nvPr/>
        </p:nvSpPr>
        <p:spPr>
          <a:xfrm>
            <a:off x="683568" y="4743928"/>
            <a:ext cx="653225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an</a:t>
            </a:r>
          </a:p>
        </p:txBody>
      </p:sp>
      <p:sp>
        <p:nvSpPr>
          <p:cNvPr id="31" name="Flowchart: Process 61"/>
          <p:cNvSpPr/>
          <p:nvPr/>
        </p:nvSpPr>
        <p:spPr>
          <a:xfrm>
            <a:off x="2691361" y="4740695"/>
            <a:ext cx="944534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beag</a:t>
            </a:r>
          </a:p>
        </p:txBody>
      </p:sp>
      <p:sp>
        <p:nvSpPr>
          <p:cNvPr id="32" name="Flowchart: Process 62"/>
          <p:cNvSpPr/>
          <p:nvPr/>
        </p:nvSpPr>
        <p:spPr>
          <a:xfrm>
            <a:off x="683568" y="5335654"/>
            <a:ext cx="653225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am</a:t>
            </a:r>
          </a:p>
        </p:txBody>
      </p:sp>
      <p:sp>
        <p:nvSpPr>
          <p:cNvPr id="33" name="Flowchart: Process 63"/>
          <p:cNvSpPr/>
          <p:nvPr/>
        </p:nvSpPr>
        <p:spPr>
          <a:xfrm>
            <a:off x="2691361" y="5332421"/>
            <a:ext cx="1212301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reamhar</a:t>
            </a:r>
          </a:p>
        </p:txBody>
      </p:sp>
      <p:sp>
        <p:nvSpPr>
          <p:cNvPr id="34" name="Flowchart: Process 64"/>
          <p:cNvSpPr/>
          <p:nvPr/>
        </p:nvSpPr>
        <p:spPr>
          <a:xfrm>
            <a:off x="683566" y="5897526"/>
            <a:ext cx="653225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an</a:t>
            </a:r>
          </a:p>
        </p:txBody>
      </p:sp>
      <p:sp>
        <p:nvSpPr>
          <p:cNvPr id="35" name="Flowchart: Process 65"/>
          <p:cNvSpPr/>
          <p:nvPr/>
        </p:nvSpPr>
        <p:spPr>
          <a:xfrm>
            <a:off x="2691360" y="5894293"/>
            <a:ext cx="944534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cruinn</a:t>
            </a:r>
          </a:p>
        </p:txBody>
      </p:sp>
      <p:sp>
        <p:nvSpPr>
          <p:cNvPr id="36" name="Flowchart: Process 66"/>
          <p:cNvSpPr/>
          <p:nvPr/>
        </p:nvSpPr>
        <p:spPr>
          <a:xfrm>
            <a:off x="683568" y="6423268"/>
            <a:ext cx="754259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an t-</a:t>
            </a:r>
          </a:p>
        </p:txBody>
      </p:sp>
      <p:sp>
        <p:nvSpPr>
          <p:cNvPr id="37" name="Flowchart: Process 67"/>
          <p:cNvSpPr/>
          <p:nvPr/>
        </p:nvSpPr>
        <p:spPr>
          <a:xfrm>
            <a:off x="2691361" y="6420034"/>
            <a:ext cx="1212300" cy="432048"/>
          </a:xfrm>
          <a:prstGeom prst="flowChartProcess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deàlrach</a:t>
            </a:r>
          </a:p>
        </p:txBody>
      </p:sp>
      <p:sp>
        <p:nvSpPr>
          <p:cNvPr id="38" name="Flowchart: Process 68"/>
          <p:cNvSpPr/>
          <p:nvPr/>
        </p:nvSpPr>
        <p:spPr>
          <a:xfrm>
            <a:off x="5004048" y="2418518"/>
            <a:ext cx="941256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a’ (h) </a:t>
            </a:r>
          </a:p>
        </p:txBody>
      </p:sp>
      <p:sp>
        <p:nvSpPr>
          <p:cNvPr id="39" name="Flowchart: Process 69"/>
          <p:cNvSpPr/>
          <p:nvPr/>
        </p:nvSpPr>
        <p:spPr>
          <a:xfrm>
            <a:off x="7285530" y="2435481"/>
            <a:ext cx="936104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m</a:t>
            </a:r>
            <a:r>
              <a:rPr lang="en-GB" sz="2000" dirty="0" err="1">
                <a:solidFill>
                  <a:srgbClr val="33CC33"/>
                </a:solidFill>
                <a:latin typeface="Bodoni MT"/>
              </a:rPr>
              <a:t>h</a:t>
            </a:r>
            <a:r>
              <a:rPr lang="en-GB" sz="2000" dirty="0" err="1">
                <a:solidFill>
                  <a:srgbClr val="FFFF00"/>
                </a:solidFill>
                <a:latin typeface="Bodoni MT"/>
              </a:rPr>
              <a:t>òr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 </a:t>
            </a:r>
          </a:p>
        </p:txBody>
      </p:sp>
      <p:sp>
        <p:nvSpPr>
          <p:cNvPr id="40" name="Flowchart: Process 71"/>
          <p:cNvSpPr/>
          <p:nvPr/>
        </p:nvSpPr>
        <p:spPr>
          <a:xfrm>
            <a:off x="5001484" y="2948630"/>
            <a:ext cx="941256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a’ (h) </a:t>
            </a:r>
          </a:p>
        </p:txBody>
      </p:sp>
      <p:sp>
        <p:nvSpPr>
          <p:cNvPr id="41" name="Flowchart: Process 72"/>
          <p:cNvSpPr/>
          <p:nvPr/>
        </p:nvSpPr>
        <p:spPr>
          <a:xfrm>
            <a:off x="7282967" y="2965593"/>
            <a:ext cx="936104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s</a:t>
            </a:r>
            <a:r>
              <a:rPr lang="en-GB" sz="2000" dirty="0" err="1">
                <a:solidFill>
                  <a:srgbClr val="33CC33"/>
                </a:solidFill>
                <a:latin typeface="Bodoni MT"/>
              </a:rPr>
              <a:t>h</a:t>
            </a:r>
            <a:r>
              <a:rPr lang="en-GB" sz="2000" dirty="0" err="1">
                <a:solidFill>
                  <a:srgbClr val="FFFF00"/>
                </a:solidFill>
                <a:latin typeface="Bodoni MT"/>
              </a:rPr>
              <a:t>nog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 </a:t>
            </a:r>
          </a:p>
        </p:txBody>
      </p:sp>
      <p:sp>
        <p:nvSpPr>
          <p:cNvPr id="42" name="Flowchart: Process 73"/>
          <p:cNvSpPr/>
          <p:nvPr/>
        </p:nvSpPr>
        <p:spPr>
          <a:xfrm>
            <a:off x="5017775" y="3547622"/>
            <a:ext cx="941256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an </a:t>
            </a:r>
          </a:p>
        </p:txBody>
      </p:sp>
      <p:sp>
        <p:nvSpPr>
          <p:cNvPr id="43" name="Flowchart: Process 90"/>
          <p:cNvSpPr/>
          <p:nvPr/>
        </p:nvSpPr>
        <p:spPr>
          <a:xfrm>
            <a:off x="7299259" y="3564585"/>
            <a:ext cx="936104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g</a:t>
            </a:r>
            <a:r>
              <a:rPr lang="en-GB" sz="2000" dirty="0" err="1">
                <a:solidFill>
                  <a:srgbClr val="33CC33"/>
                </a:solidFill>
                <a:latin typeface="Bodoni MT"/>
              </a:rPr>
              <a:t>h</a:t>
            </a:r>
            <a:r>
              <a:rPr lang="en-GB" sz="2000" dirty="0" err="1">
                <a:solidFill>
                  <a:srgbClr val="FFFF00"/>
                </a:solidFill>
                <a:latin typeface="Bodoni MT"/>
              </a:rPr>
              <a:t>lic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 </a:t>
            </a:r>
          </a:p>
        </p:txBody>
      </p:sp>
      <p:sp>
        <p:nvSpPr>
          <p:cNvPr id="44" name="Flowchart: Process 91"/>
          <p:cNvSpPr/>
          <p:nvPr/>
        </p:nvSpPr>
        <p:spPr>
          <a:xfrm>
            <a:off x="5004048" y="4082028"/>
            <a:ext cx="941256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an t- </a:t>
            </a:r>
          </a:p>
        </p:txBody>
      </p:sp>
      <p:sp>
        <p:nvSpPr>
          <p:cNvPr id="45" name="Flowchart: Process 92"/>
          <p:cNvSpPr/>
          <p:nvPr/>
        </p:nvSpPr>
        <p:spPr>
          <a:xfrm>
            <a:off x="7299258" y="4102215"/>
            <a:ext cx="1115731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s</a:t>
            </a:r>
            <a:r>
              <a:rPr lang="en-GB" sz="2000" dirty="0" err="1">
                <a:solidFill>
                  <a:srgbClr val="33CC33"/>
                </a:solidFill>
                <a:latin typeface="Bodoni MT"/>
              </a:rPr>
              <a:t>h</a:t>
            </a:r>
            <a:r>
              <a:rPr lang="en-GB" sz="2000" dirty="0" err="1">
                <a:solidFill>
                  <a:srgbClr val="FFFF00"/>
                </a:solidFill>
                <a:latin typeface="Bodoni MT"/>
              </a:rPr>
              <a:t>alach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 </a:t>
            </a:r>
          </a:p>
        </p:txBody>
      </p:sp>
      <p:sp>
        <p:nvSpPr>
          <p:cNvPr id="46" name="Flowchart: Process 93"/>
          <p:cNvSpPr/>
          <p:nvPr/>
        </p:nvSpPr>
        <p:spPr>
          <a:xfrm>
            <a:off x="5017775" y="4666268"/>
            <a:ext cx="941256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a’ (h) </a:t>
            </a:r>
          </a:p>
        </p:txBody>
      </p:sp>
      <p:sp>
        <p:nvSpPr>
          <p:cNvPr id="47" name="Flowchart: Process 94"/>
          <p:cNvSpPr/>
          <p:nvPr/>
        </p:nvSpPr>
        <p:spPr>
          <a:xfrm>
            <a:off x="7299258" y="4683231"/>
            <a:ext cx="1376429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g</a:t>
            </a:r>
            <a:r>
              <a:rPr lang="en-GB" sz="2000" dirty="0" err="1">
                <a:solidFill>
                  <a:srgbClr val="33CC33"/>
                </a:solidFill>
                <a:latin typeface="Bodoni MT"/>
              </a:rPr>
              <a:t>h</a:t>
            </a:r>
            <a:r>
              <a:rPr lang="en-GB" sz="2000" dirty="0" err="1">
                <a:solidFill>
                  <a:srgbClr val="FFFF00"/>
                </a:solidFill>
                <a:latin typeface="Bodoni MT"/>
              </a:rPr>
              <a:t>òrach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 </a:t>
            </a:r>
          </a:p>
        </p:txBody>
      </p:sp>
      <p:sp>
        <p:nvSpPr>
          <p:cNvPr id="48" name="Flowchart: Process 95"/>
          <p:cNvSpPr/>
          <p:nvPr/>
        </p:nvSpPr>
        <p:spPr>
          <a:xfrm>
            <a:off x="5017775" y="5261184"/>
            <a:ext cx="941256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a’ (h) </a:t>
            </a:r>
          </a:p>
        </p:txBody>
      </p:sp>
      <p:sp>
        <p:nvSpPr>
          <p:cNvPr id="49" name="Flowchart: Process 96"/>
          <p:cNvSpPr/>
          <p:nvPr/>
        </p:nvSpPr>
        <p:spPr>
          <a:xfrm>
            <a:off x="7299259" y="5278148"/>
            <a:ext cx="936104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f</a:t>
            </a:r>
            <a:r>
              <a:rPr lang="en-GB" sz="2000" dirty="0" err="1">
                <a:solidFill>
                  <a:srgbClr val="33CC33"/>
                </a:solidFill>
                <a:latin typeface="Bodoni MT"/>
              </a:rPr>
              <a:t>h</a:t>
            </a:r>
            <a:r>
              <a:rPr lang="en-GB" sz="2000" dirty="0" err="1">
                <a:solidFill>
                  <a:srgbClr val="FFFF00"/>
                </a:solidFill>
                <a:latin typeface="Bodoni MT"/>
              </a:rPr>
              <a:t>ada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 </a:t>
            </a:r>
          </a:p>
        </p:txBody>
      </p:sp>
      <p:sp>
        <p:nvSpPr>
          <p:cNvPr id="50" name="Flowchart: Process 97"/>
          <p:cNvSpPr/>
          <p:nvPr/>
        </p:nvSpPr>
        <p:spPr>
          <a:xfrm>
            <a:off x="5001484" y="5814391"/>
            <a:ext cx="941256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a’ (h) </a:t>
            </a:r>
          </a:p>
        </p:txBody>
      </p:sp>
      <p:sp>
        <p:nvSpPr>
          <p:cNvPr id="51" name="Flowchart: Process 98"/>
          <p:cNvSpPr/>
          <p:nvPr/>
        </p:nvSpPr>
        <p:spPr>
          <a:xfrm>
            <a:off x="7282967" y="5831354"/>
            <a:ext cx="936104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g</a:t>
            </a:r>
            <a:r>
              <a:rPr lang="en-GB" sz="2000" dirty="0" err="1">
                <a:solidFill>
                  <a:srgbClr val="33CC33"/>
                </a:solidFill>
                <a:latin typeface="Bodoni MT"/>
              </a:rPr>
              <a:t>h</a:t>
            </a:r>
            <a:r>
              <a:rPr lang="en-GB" sz="2000" dirty="0" err="1">
                <a:solidFill>
                  <a:srgbClr val="FFFF00"/>
                </a:solidFill>
                <a:latin typeface="Bodoni MT"/>
              </a:rPr>
              <a:t>rod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 </a:t>
            </a:r>
          </a:p>
        </p:txBody>
      </p:sp>
      <p:sp>
        <p:nvSpPr>
          <p:cNvPr id="52" name="Flowchart: Process 99"/>
          <p:cNvSpPr/>
          <p:nvPr/>
        </p:nvSpPr>
        <p:spPr>
          <a:xfrm>
            <a:off x="5017775" y="6385500"/>
            <a:ext cx="941256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  <a:latin typeface="Bodoni MT"/>
              </a:rPr>
              <a:t>a’ (h) </a:t>
            </a:r>
          </a:p>
        </p:txBody>
      </p:sp>
      <p:sp>
        <p:nvSpPr>
          <p:cNvPr id="53" name="Flowchart: Process 100"/>
          <p:cNvSpPr/>
          <p:nvPr/>
        </p:nvSpPr>
        <p:spPr>
          <a:xfrm>
            <a:off x="7299259" y="6402464"/>
            <a:ext cx="1376428" cy="432048"/>
          </a:xfrm>
          <a:prstGeom prst="flowChartProcess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solidFill>
                  <a:srgbClr val="FFFF00"/>
                </a:solidFill>
                <a:latin typeface="Bodoni MT"/>
              </a:rPr>
              <a:t>b</a:t>
            </a:r>
            <a:r>
              <a:rPr lang="en-GB" sz="2000" dirty="0" err="1">
                <a:solidFill>
                  <a:srgbClr val="33CC33"/>
                </a:solidFill>
                <a:latin typeface="Bodoni MT"/>
              </a:rPr>
              <a:t>h</a:t>
            </a:r>
            <a:r>
              <a:rPr lang="en-GB" sz="2000" dirty="0" err="1">
                <a:solidFill>
                  <a:srgbClr val="FFFF00"/>
                </a:solidFill>
                <a:latin typeface="Bodoni MT"/>
              </a:rPr>
              <a:t>rèagha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1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1" presetClass="entr" presetSubtype="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1" presetClass="entr" presetSubtype="1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1" presetClass="entr" presetSubtype="1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1" presetClass="entr" presetSubtype="1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21" presetClass="entr" presetSubtype="1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21" presetClass="entr" presetSubtype="1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21" presetClass="entr" presetSubtype="1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21" presetClass="entr" presetSubtype="1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21" presetClass="entr" presetSubtype="1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0"/>
                            </p:stCondLst>
                            <p:childTnLst>
                              <p:par>
                                <p:cTn id="74" presetID="21" presetClass="entr" presetSubtype="1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0"/>
                            </p:stCondLst>
                            <p:childTnLst>
                              <p:par>
                                <p:cTn id="78" presetID="21" presetClass="entr" presetSubtype="1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000"/>
                            </p:stCondLst>
                            <p:childTnLst>
                              <p:par>
                                <p:cTn id="82" presetID="21" presetClass="entr" presetSubtype="1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000"/>
                            </p:stCondLst>
                            <p:childTnLst>
                              <p:par>
                                <p:cTn id="86" presetID="21" presetClass="entr" presetSubtype="1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0"/>
                            </p:stCondLst>
                            <p:childTnLst>
                              <p:par>
                                <p:cTn id="90" presetID="21" presetClass="entr" presetSubtype="1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3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3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3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3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3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3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3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4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grpId="4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4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4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4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ntr" presetSubtype="1" fill="hold" grpId="4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1" presetClass="entr" presetSubtype="1" fill="hold" grpId="4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1" presetClass="entr" presetSubtype="1" fill="hold" grpId="4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1" presetClass="entr" presetSubtype="1" fill="hold" grpId="4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grpId="4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1" presetClass="entr" presetSubtype="1" fill="hold" grpId="5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ntr" presetSubtype="1" fill="hold" grpId="5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 animBg="1"/>
      <p:bldP spid="4" grpId="2" animBg="1"/>
      <p:bldP spid="5" grpId="3" animBg="1"/>
      <p:bldP spid="6" grpId="4" animBg="1"/>
      <p:bldP spid="7" grpId="5" animBg="1"/>
      <p:bldP spid="8" grpId="6" animBg="1"/>
      <p:bldP spid="9" grpId="7" animBg="1"/>
      <p:bldP spid="10" grpId="8" animBg="1"/>
      <p:bldP spid="11" grpId="9" animBg="1"/>
      <p:bldP spid="12" grpId="10" animBg="1"/>
      <p:bldP spid="13" grpId="11" animBg="1"/>
      <p:bldP spid="14" grpId="12" animBg="1"/>
      <p:bldP spid="15" grpId="13" animBg="1"/>
      <p:bldP spid="16" grpId="14" animBg="1"/>
      <p:bldP spid="17" grpId="15" animBg="1"/>
      <p:bldP spid="18" grpId="16" animBg="1"/>
      <p:bldP spid="19" grpId="17" animBg="1"/>
      <p:bldP spid="20" grpId="18" animBg="1"/>
      <p:bldP spid="21" grpId="19" animBg="1"/>
      <p:bldP spid="22" grpId="20" animBg="1"/>
      <p:bldP spid="23" grpId="21" animBg="1"/>
      <p:bldP spid="24" grpId="22" animBg="1"/>
      <p:bldP spid="25" grpId="23" animBg="1"/>
      <p:bldP spid="26" grpId="24" animBg="1"/>
      <p:bldP spid="27" grpId="25" animBg="1"/>
      <p:bldP spid="28" grpId="26" animBg="1"/>
      <p:bldP spid="29" grpId="27" animBg="1"/>
      <p:bldP spid="30" grpId="28" animBg="1"/>
      <p:bldP spid="31" grpId="29" animBg="1"/>
      <p:bldP spid="32" grpId="30" animBg="1"/>
      <p:bldP spid="33" grpId="31" animBg="1"/>
      <p:bldP spid="34" grpId="32" animBg="1"/>
      <p:bldP spid="35" grpId="33" animBg="1"/>
      <p:bldP spid="36" grpId="34" animBg="1"/>
      <p:bldP spid="37" grpId="35" animBg="1"/>
      <p:bldP spid="38" grpId="36" animBg="1"/>
      <p:bldP spid="39" grpId="37" animBg="1"/>
      <p:bldP spid="40" grpId="38" animBg="1"/>
      <p:bldP spid="41" grpId="39" animBg="1"/>
      <p:bldP spid="42" grpId="40" animBg="1"/>
      <p:bldP spid="43" grpId="41" animBg="1"/>
      <p:bldP spid="44" grpId="42" animBg="1"/>
      <p:bldP spid="45" grpId="43" animBg="1"/>
      <p:bldP spid="46" grpId="44" animBg="1"/>
      <p:bldP spid="47" grpId="45" animBg="1"/>
      <p:bldP spid="48" grpId="46" animBg="1"/>
      <p:bldP spid="49" grpId="47" animBg="1"/>
      <p:bldP spid="50" grpId="48" animBg="1"/>
      <p:bldP spid="51" grpId="49" animBg="1"/>
      <p:bldP spid="52" grpId="50" animBg="1"/>
      <p:bldP spid="53" grpId="5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236296" cy="548681"/>
          </a:xfrm>
        </p:spPr>
        <p:txBody>
          <a:bodyPr vert="horz" rtlCol="0">
            <a:noAutofit/>
          </a:bodyPr>
          <a:lstStyle/>
          <a:p>
            <a:r>
              <a:rPr lang="en-GB" sz="2400" b="1" dirty="0" err="1">
                <a:latin typeface="BankGothic Lt BT"/>
              </a:rPr>
              <a:t>Ainmearan</a:t>
            </a:r>
            <a:r>
              <a:rPr lang="en-GB" sz="2400" b="1" dirty="0">
                <a:latin typeface="BankGothic Lt BT"/>
              </a:rPr>
              <a:t> - </a:t>
            </a:r>
            <a:r>
              <a:rPr lang="en-GB" sz="2400" b="1" dirty="0" err="1">
                <a:latin typeface="BankGothic Lt BT"/>
              </a:rPr>
              <a:t>Fireann</a:t>
            </a:r>
            <a:r>
              <a:rPr lang="en-GB" sz="2400" b="1" dirty="0">
                <a:latin typeface="BankGothic Lt BT"/>
              </a:rPr>
              <a:t> </a:t>
            </a:r>
            <a:r>
              <a:rPr lang="en-GB" sz="2400" b="1" dirty="0" err="1">
                <a:latin typeface="BankGothic Lt BT"/>
              </a:rPr>
              <a:t>agus</a:t>
            </a:r>
            <a:r>
              <a:rPr lang="en-GB" sz="2400" b="1" dirty="0">
                <a:latin typeface="BankGothic Lt BT"/>
              </a:rPr>
              <a:t> </a:t>
            </a:r>
            <a:r>
              <a:rPr lang="en-GB" sz="2400" b="1" dirty="0" err="1">
                <a:latin typeface="BankGothic Lt BT"/>
              </a:rPr>
              <a:t>Boireann</a:t>
            </a:r>
            <a:r>
              <a:rPr lang="en-GB" sz="2400" b="1" dirty="0">
                <a:latin typeface="BankGothic Lt BT"/>
              </a:rPr>
              <a:t> </a:t>
            </a:r>
          </a:p>
        </p:txBody>
      </p:sp>
      <p:sp>
        <p:nvSpPr>
          <p:cNvPr id="3" name="Rounded Rectangle 7"/>
          <p:cNvSpPr/>
          <p:nvPr/>
        </p:nvSpPr>
        <p:spPr>
          <a:xfrm>
            <a:off x="126651" y="620688"/>
            <a:ext cx="8928991" cy="3528392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/>
              <a:t>Chunnaic</a:t>
            </a:r>
            <a:r>
              <a:rPr lang="en-GB" sz="2000" dirty="0"/>
              <a:t> </a:t>
            </a:r>
            <a:r>
              <a:rPr lang="en-GB" sz="2000" dirty="0" err="1"/>
              <a:t>sinn</a:t>
            </a:r>
            <a:r>
              <a:rPr lang="en-GB" sz="2000" dirty="0"/>
              <a:t> </a:t>
            </a:r>
            <a:r>
              <a:rPr lang="en-US" sz="2000" dirty="0"/>
              <a:t>anns</a:t>
            </a:r>
            <a:r>
              <a:rPr lang="en-GB" sz="2000" dirty="0"/>
              <a:t> an </a:t>
            </a:r>
            <a:r>
              <a:rPr lang="en-GB" sz="2000" dirty="0" err="1"/>
              <a:t>sgeulachd</a:t>
            </a:r>
            <a:r>
              <a:rPr lang="en-GB" sz="2000" dirty="0"/>
              <a:t>, </a:t>
            </a:r>
            <a:r>
              <a:rPr lang="en-GB" sz="2000" i="1" dirty="0"/>
              <a:t>An t-</a:t>
            </a:r>
            <a:r>
              <a:rPr lang="en-GB" sz="2000" i="1" dirty="0" err="1"/>
              <a:t>Ionnsachadh</a:t>
            </a:r>
            <a:r>
              <a:rPr lang="en-GB" sz="2000" i="1" dirty="0"/>
              <a:t> </a:t>
            </a:r>
            <a:r>
              <a:rPr lang="en-GB" sz="2000" i="1" dirty="0" err="1"/>
              <a:t>Bòidheach</a:t>
            </a:r>
            <a:r>
              <a:rPr lang="en-GB" sz="2000" i="1" dirty="0"/>
              <a:t> </a:t>
            </a:r>
            <a:r>
              <a:rPr lang="en-GB" sz="2000" dirty="0"/>
              <a:t>le</a:t>
            </a:r>
            <a:r>
              <a:rPr lang="en-GB" sz="2000" i="1" dirty="0"/>
              <a:t> Catriona </a:t>
            </a:r>
            <a:r>
              <a:rPr lang="en-US" sz="2000" i="1" dirty="0"/>
              <a:t>Lexy</a:t>
            </a:r>
            <a:r>
              <a:rPr lang="en-GB" sz="2000" i="1" dirty="0"/>
              <a:t> </a:t>
            </a:r>
            <a:r>
              <a:rPr lang="en-GB" sz="2000" i="1" dirty="0" err="1"/>
              <a:t>Chaimbeul</a:t>
            </a:r>
            <a:r>
              <a:rPr lang="en-GB" sz="2000" dirty="0"/>
              <a:t>, </a:t>
            </a:r>
            <a:r>
              <a:rPr lang="en-GB" sz="2000" dirty="0" err="1"/>
              <a:t>eisimpleir</a:t>
            </a:r>
            <a:r>
              <a:rPr lang="en-GB" sz="2000" dirty="0"/>
              <a:t> air mar a </a:t>
            </a:r>
            <a:r>
              <a:rPr lang="en-GB" sz="2000" dirty="0" err="1"/>
              <a:t>dh’fhaodas</a:t>
            </a:r>
            <a:r>
              <a:rPr lang="en-GB" sz="2000" dirty="0"/>
              <a:t> an t-alt (am </a:t>
            </a:r>
            <a:r>
              <a:rPr lang="en-GB" sz="2000" dirty="0" err="1"/>
              <a:t>facal</a:t>
            </a:r>
            <a:r>
              <a:rPr lang="en-GB" sz="2000" dirty="0"/>
              <a:t> </a:t>
            </a:r>
            <a:r>
              <a:rPr lang="en-GB" sz="2000" dirty="0" err="1"/>
              <a:t>airson</a:t>
            </a:r>
            <a:r>
              <a:rPr lang="en-GB" sz="2000" dirty="0"/>
              <a:t> </a:t>
            </a:r>
            <a:r>
              <a:rPr lang="en-GB" sz="2000" i="1" dirty="0"/>
              <a:t>the</a:t>
            </a:r>
            <a:r>
              <a:rPr lang="en-GB" sz="2000" dirty="0"/>
              <a:t> ann an </a:t>
            </a:r>
            <a:r>
              <a:rPr lang="en-GB" sz="2000" dirty="0" err="1"/>
              <a:t>Gàidhlig</a:t>
            </a:r>
            <a:r>
              <a:rPr lang="en-GB" sz="2000" dirty="0"/>
              <a:t>) a </a:t>
            </a:r>
            <a:r>
              <a:rPr lang="en-GB" sz="2000" dirty="0" err="1"/>
              <a:t>bhith</a:t>
            </a:r>
            <a:r>
              <a:rPr lang="en-GB" sz="2000" dirty="0"/>
              <a:t> </a:t>
            </a:r>
            <a:r>
              <a:rPr lang="en-GB" sz="2000" dirty="0" err="1"/>
              <a:t>diofraichte</a:t>
            </a:r>
            <a:r>
              <a:rPr lang="en-GB" sz="2000" dirty="0"/>
              <a:t> </a:t>
            </a:r>
            <a:r>
              <a:rPr lang="en-GB" sz="2000" dirty="0" err="1"/>
              <a:t>airson</a:t>
            </a:r>
            <a:r>
              <a:rPr lang="en-GB" sz="2000" dirty="0"/>
              <a:t> </a:t>
            </a:r>
            <a:r>
              <a:rPr lang="en-GB" sz="2000" dirty="0" err="1"/>
              <a:t>dà</a:t>
            </a:r>
            <a:r>
              <a:rPr lang="en-GB" sz="2000" dirty="0"/>
              <a:t> </a:t>
            </a:r>
            <a:r>
              <a:rPr lang="en-GB" sz="2000" dirty="0" err="1"/>
              <a:t>ainmear</a:t>
            </a:r>
            <a:r>
              <a:rPr lang="en-GB" sz="2000" dirty="0"/>
              <a:t> a </a:t>
            </a:r>
            <a:r>
              <a:rPr lang="en-US" sz="2000" dirty="0"/>
              <a:t>tha</a:t>
            </a:r>
            <a:r>
              <a:rPr lang="en-GB" sz="2000" dirty="0"/>
              <a:t> a’ </a:t>
            </a:r>
            <a:r>
              <a:rPr lang="en-GB" sz="2000" dirty="0" err="1"/>
              <a:t>tòiseachadh</a:t>
            </a:r>
            <a:r>
              <a:rPr lang="en-GB" sz="2000" dirty="0"/>
              <a:t> leis an </a:t>
            </a:r>
            <a:r>
              <a:rPr lang="en-GB" sz="2000" dirty="0" err="1"/>
              <a:t>aon</a:t>
            </a:r>
            <a:r>
              <a:rPr lang="en-GB" sz="2000" dirty="0"/>
              <a:t> </a:t>
            </a:r>
            <a:r>
              <a:rPr lang="en-GB" sz="2000" dirty="0" err="1"/>
              <a:t>litir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FFF00"/>
                </a:solidFill>
              </a:rPr>
              <a:t>an t-</a:t>
            </a:r>
            <a:r>
              <a:rPr lang="en-GB" sz="2000" dirty="0" err="1"/>
              <a:t>acras</a:t>
            </a:r>
            <a:r>
              <a:rPr lang="en-GB" sz="2000" dirty="0"/>
              <a:t>     </a:t>
            </a:r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ach</a:t>
            </a:r>
            <a:r>
              <a:rPr lang="en-GB" sz="2000" dirty="0"/>
              <a:t>     </a:t>
            </a:r>
            <a:r>
              <a:rPr lang="en-GB" sz="2000" dirty="0">
                <a:solidFill>
                  <a:srgbClr val="FFFF00"/>
                </a:solidFill>
              </a:rPr>
              <a:t>an</a:t>
            </a:r>
            <a:r>
              <a:rPr lang="en-GB" sz="2000" dirty="0"/>
              <a:t> </a:t>
            </a:r>
            <a:r>
              <a:rPr lang="en-GB" sz="2000" dirty="0" err="1"/>
              <a:t>aimsir</a:t>
            </a:r>
          </a:p>
          <a:p>
            <a:endParaRPr lang="en-GB" sz="2000" dirty="0" err="1"/>
          </a:p>
          <a:p>
            <a:r>
              <a:rPr lang="en-US" sz="2000" dirty="0"/>
              <a:t>Tha</a:t>
            </a:r>
            <a:r>
              <a:rPr lang="en-GB" sz="2000" dirty="0"/>
              <a:t> </a:t>
            </a:r>
            <a:r>
              <a:rPr lang="en-GB" sz="2000" dirty="0" err="1"/>
              <a:t>seo</a:t>
            </a:r>
            <a:r>
              <a:rPr lang="en-GB" sz="2000" dirty="0"/>
              <a:t> a’ </a:t>
            </a:r>
            <a:r>
              <a:rPr lang="en-GB" sz="2000" dirty="0" err="1"/>
              <a:t>tachairt</a:t>
            </a:r>
            <a:r>
              <a:rPr lang="en-GB" sz="2000" dirty="0"/>
              <a:t> air </a:t>
            </a:r>
            <a:r>
              <a:rPr lang="en-GB" sz="2000" dirty="0" err="1"/>
              <a:t>sgàth</a:t>
            </a:r>
            <a:r>
              <a:rPr lang="en-GB" sz="2000" dirty="0"/>
              <a:t> is </a:t>
            </a:r>
            <a:r>
              <a:rPr lang="en-US" sz="2000" dirty="0"/>
              <a:t>gu</a:t>
            </a:r>
            <a:r>
              <a:rPr lang="en-GB" sz="2000" dirty="0"/>
              <a:t> </a:t>
            </a:r>
            <a:r>
              <a:rPr lang="en-GB" sz="2000" dirty="0" err="1"/>
              <a:t>bheil</a:t>
            </a:r>
            <a:r>
              <a:rPr lang="en-GB" sz="2000" dirty="0"/>
              <a:t> </a:t>
            </a:r>
            <a:r>
              <a:rPr lang="en-GB" sz="2000" i="1" dirty="0" err="1"/>
              <a:t>acras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66CCFF"/>
                </a:solidFill>
              </a:rPr>
              <a:t>fireann</a:t>
            </a:r>
            <a:r>
              <a:rPr lang="en-GB" sz="2000" dirty="0"/>
              <a:t> ach </a:t>
            </a:r>
            <a:r>
              <a:rPr lang="en-US" sz="2000" dirty="0"/>
              <a:t>gu</a:t>
            </a:r>
            <a:r>
              <a:rPr lang="en-GB" sz="2000" dirty="0"/>
              <a:t> </a:t>
            </a:r>
            <a:r>
              <a:rPr lang="en-GB" sz="2000" dirty="0" err="1"/>
              <a:t>bheil</a:t>
            </a:r>
            <a:r>
              <a:rPr lang="en-GB" sz="2000" dirty="0"/>
              <a:t> </a:t>
            </a:r>
            <a:r>
              <a:rPr lang="en-GB" sz="2000" i="1" dirty="0" err="1"/>
              <a:t>aimsir</a:t>
            </a:r>
            <a:r>
              <a:rPr lang="en-GB" sz="2000" dirty="0"/>
              <a:t> </a:t>
            </a:r>
            <a:r>
              <a:rPr lang="en-GB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boireann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/>
              <a:t>A </a:t>
            </a:r>
            <a:r>
              <a:rPr lang="en-GB" sz="2000" dirty="0" err="1"/>
              <a:t>bheil</a:t>
            </a:r>
            <a:r>
              <a:rPr lang="en-GB" sz="2000" dirty="0"/>
              <a:t> </a:t>
            </a:r>
            <a:r>
              <a:rPr lang="en-US" sz="2000" dirty="0"/>
              <a:t>na</a:t>
            </a:r>
            <a:r>
              <a:rPr lang="en-GB" sz="2000" dirty="0"/>
              <a:t> h-</a:t>
            </a:r>
            <a:r>
              <a:rPr lang="en-GB" sz="2000" dirty="0" err="1"/>
              <a:t>ainmearan</a:t>
            </a:r>
            <a:r>
              <a:rPr lang="en-GB" sz="2000" dirty="0"/>
              <a:t> </a:t>
            </a:r>
            <a:r>
              <a:rPr lang="en-GB" sz="2000" dirty="0" err="1"/>
              <a:t>seo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66CCFF"/>
                </a:solidFill>
              </a:rPr>
              <a:t>fireann</a:t>
            </a:r>
            <a:r>
              <a:rPr lang="en-GB" sz="2000" dirty="0"/>
              <a:t> no </a:t>
            </a:r>
            <a:r>
              <a:rPr lang="en-GB" sz="2000" dirty="0" err="1">
                <a:solidFill>
                  <a:srgbClr val="EF86DB"/>
                </a:solidFill>
              </a:rPr>
              <a:t>boireann</a:t>
            </a:r>
            <a:r>
              <a:rPr lang="en-GB" sz="2000" dirty="0"/>
              <a:t>?</a:t>
            </a:r>
          </a:p>
        </p:txBody>
      </p:sp>
      <p:sp>
        <p:nvSpPr>
          <p:cNvPr id="4" name="Rectangle 4"/>
          <p:cNvSpPr/>
          <p:nvPr/>
        </p:nvSpPr>
        <p:spPr>
          <a:xfrm>
            <a:off x="0" y="4437112"/>
            <a:ext cx="9144000" cy="1628800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2400" dirty="0" err="1">
                <a:solidFill>
                  <a:srgbClr val="33CC33"/>
                </a:solidFill>
              </a:rPr>
              <a:t>uair</a:t>
            </a:r>
            <a:r>
              <a:rPr lang="en-GB" sz="2400" dirty="0">
                <a:solidFill>
                  <a:srgbClr val="33CC33"/>
                </a:solidFill>
              </a:rPr>
              <a:t>    </a:t>
            </a:r>
            <a:r>
              <a:rPr lang="en-US" sz="2400" dirty="0" err="1">
                <a:solidFill>
                  <a:srgbClr val="33CC33"/>
                </a:solidFill>
              </a:rPr>
              <a:t>Calum</a:t>
            </a:r>
            <a:r>
              <a:rPr lang="en-US" sz="2400" dirty="0">
                <a:solidFill>
                  <a:srgbClr val="33CC33"/>
                </a:solidFill>
              </a:rPr>
              <a:t>       </a:t>
            </a:r>
            <a:r>
              <a:rPr lang="en-US" sz="2400" dirty="0" err="1">
                <a:solidFill>
                  <a:srgbClr val="33CC33"/>
                </a:solidFill>
              </a:rPr>
              <a:t>orainsear</a:t>
            </a:r>
            <a:endParaRPr lang="en-US" sz="2400" dirty="0">
              <a:solidFill>
                <a:srgbClr val="33CC33"/>
              </a:solidFill>
            </a:endParaRPr>
          </a:p>
          <a:p>
            <a:r>
              <a:rPr lang="en-US" sz="2400" dirty="0" err="1">
                <a:solidFill>
                  <a:srgbClr val="33CC33"/>
                </a:solidFill>
              </a:rPr>
              <a:t>màthair</a:t>
            </a:r>
            <a:r>
              <a:rPr lang="en-GB" sz="2400" dirty="0">
                <a:solidFill>
                  <a:srgbClr val="33CC33"/>
                </a:solidFill>
              </a:rPr>
              <a:t>      </a:t>
            </a:r>
            <a:r>
              <a:rPr lang="en-US" sz="2400" dirty="0" err="1">
                <a:solidFill>
                  <a:srgbClr val="33CC33"/>
                </a:solidFill>
              </a:rPr>
              <a:t>corp</a:t>
            </a:r>
            <a:r>
              <a:rPr lang="en-US" sz="2400" dirty="0">
                <a:solidFill>
                  <a:srgbClr val="33CC33"/>
                </a:solidFill>
              </a:rPr>
              <a:t>   </a:t>
            </a:r>
            <a:r>
              <a:rPr lang="en-US" sz="2400" dirty="0" err="1">
                <a:solidFill>
                  <a:srgbClr val="33CC33"/>
                </a:solidFill>
              </a:rPr>
              <a:t>cabhag</a:t>
            </a:r>
            <a:r>
              <a:rPr lang="en-US" sz="2400" dirty="0">
                <a:solidFill>
                  <a:srgbClr val="33CC33"/>
                </a:solidFill>
              </a:rPr>
              <a:t>     </a:t>
            </a:r>
            <a:r>
              <a:rPr lang="en-US" sz="2400" dirty="0" err="1">
                <a:solidFill>
                  <a:srgbClr val="33CC33"/>
                </a:solidFill>
              </a:rPr>
              <a:t>saoghal</a:t>
            </a:r>
            <a:endParaRPr lang="en-US" sz="2400" dirty="0">
              <a:solidFill>
                <a:srgbClr val="33CC33"/>
              </a:solidFill>
            </a:endParaRPr>
          </a:p>
          <a:p>
            <a:r>
              <a:rPr lang="en-US" sz="2400" dirty="0">
                <a:solidFill>
                  <a:srgbClr val="33CC33"/>
                </a:solidFill>
              </a:rPr>
              <a:t>stocainn</a:t>
            </a:r>
            <a:r>
              <a:rPr lang="en-GB" sz="2400" dirty="0">
                <a:solidFill>
                  <a:srgbClr val="33CC33"/>
                </a:solidFill>
              </a:rPr>
              <a:t>    </a:t>
            </a:r>
            <a:r>
              <a:rPr lang="en-GB" sz="2400" dirty="0" err="1">
                <a:solidFill>
                  <a:srgbClr val="33CC33"/>
                </a:solidFill>
              </a:rPr>
              <a:t>eòlas</a:t>
            </a:r>
            <a:r>
              <a:rPr lang="en-GB" sz="2400" dirty="0">
                <a:solidFill>
                  <a:srgbClr val="33CC33"/>
                </a:solidFill>
              </a:rPr>
              <a:t>     </a:t>
            </a:r>
            <a:r>
              <a:rPr lang="en-GB" sz="2400" dirty="0" err="1">
                <a:solidFill>
                  <a:srgbClr val="33CC33"/>
                </a:solidFill>
              </a:rPr>
              <a:t>seanmhair</a:t>
            </a:r>
            <a:r>
              <a:rPr lang="en-GB" sz="2400" dirty="0">
                <a:solidFill>
                  <a:srgbClr val="33CC33"/>
                </a:solidFill>
              </a:rPr>
              <a:t>      </a:t>
            </a:r>
            <a:r>
              <a:rPr lang="en-GB" sz="2400" dirty="0" err="1">
                <a:solidFill>
                  <a:srgbClr val="33CC33"/>
                </a:solidFill>
              </a:rPr>
              <a:t>Eilidh</a:t>
            </a:r>
            <a:endParaRPr lang="en-GB" sz="2400" dirty="0">
              <a:solidFill>
                <a:srgbClr val="33CC33"/>
              </a:solidFill>
            </a:endParaRPr>
          </a:p>
          <a:p>
            <a:r>
              <a:rPr lang="en-US" sz="2400" dirty="0" err="1">
                <a:solidFill>
                  <a:srgbClr val="33CC33"/>
                </a:solidFill>
              </a:rPr>
              <a:t>banais</a:t>
            </a:r>
            <a:r>
              <a:rPr lang="en-GB" sz="2400" dirty="0">
                <a:solidFill>
                  <a:srgbClr val="33CC33"/>
                </a:solidFill>
              </a:rPr>
              <a:t>        Anna    Iain</a:t>
            </a:r>
          </a:p>
        </p:txBody>
      </p:sp>
      <p:sp>
        <p:nvSpPr>
          <p:cNvPr id="20" name="Rounded Rectangle 22"/>
          <p:cNvSpPr/>
          <p:nvPr/>
        </p:nvSpPr>
        <p:spPr>
          <a:xfrm>
            <a:off x="107504" y="6165304"/>
            <a:ext cx="8928991" cy="692695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/>
              <a:t>Cia </a:t>
            </a:r>
            <a:r>
              <a:rPr lang="en-GB" sz="2000" dirty="0" err="1"/>
              <a:t>mheud</a:t>
            </a:r>
            <a:r>
              <a:rPr lang="en-GB" sz="2000" dirty="0"/>
              <a:t> a </a:t>
            </a:r>
            <a:r>
              <a:rPr lang="en-GB" sz="2000" dirty="0" err="1"/>
              <a:t>fhuair</a:t>
            </a:r>
            <a:r>
              <a:rPr lang="en-GB" sz="2000" dirty="0"/>
              <a:t> </a:t>
            </a:r>
            <a:r>
              <a:rPr lang="en-GB" sz="2000" dirty="0" err="1"/>
              <a:t>thu</a:t>
            </a:r>
            <a:r>
              <a:rPr lang="en-GB" sz="2000" dirty="0"/>
              <a:t> </a:t>
            </a:r>
            <a:r>
              <a:rPr lang="en-GB" sz="2000" dirty="0" err="1"/>
              <a:t>ceart</a:t>
            </a:r>
            <a:r>
              <a:rPr lang="en-GB" sz="20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 animBg="1"/>
      <p:bldP spid="4" grpId="2" animBg="1"/>
      <p:bldP spid="20" grpId="18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/>
          <p:cNvSpPr/>
          <p:nvPr/>
        </p:nvSpPr>
        <p:spPr>
          <a:xfrm>
            <a:off x="128525" y="728700"/>
            <a:ext cx="8928991" cy="1728192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2000" dirty="0"/>
              <a:t>Tha</a:t>
            </a:r>
            <a:r>
              <a:rPr lang="en-GB" sz="2000" dirty="0"/>
              <a:t> </a:t>
            </a:r>
            <a:r>
              <a:rPr lang="en-GB" sz="2000" dirty="0" err="1"/>
              <a:t>ainmearan</a:t>
            </a:r>
            <a:r>
              <a:rPr lang="en-GB" sz="2000" dirty="0"/>
              <a:t> </a:t>
            </a:r>
            <a:r>
              <a:rPr lang="en-GB" sz="2000" dirty="0" err="1"/>
              <a:t>fireann</a:t>
            </a:r>
            <a:r>
              <a:rPr lang="en-GB" sz="2000" dirty="0"/>
              <a:t> agus </a:t>
            </a:r>
            <a:r>
              <a:rPr lang="en-GB" sz="2000" dirty="0" err="1"/>
              <a:t>boireann</a:t>
            </a:r>
            <a:r>
              <a:rPr lang="en-GB" sz="2000" dirty="0"/>
              <a:t> </a:t>
            </a:r>
            <a:r>
              <a:rPr lang="en-GB" sz="2000" dirty="0" err="1"/>
              <a:t>againn</a:t>
            </a:r>
            <a:r>
              <a:rPr lang="en-GB" sz="2000" dirty="0"/>
              <a:t> ann an </a:t>
            </a:r>
            <a:r>
              <a:rPr lang="en-GB" sz="2000" dirty="0" err="1"/>
              <a:t>Gàidhlig</a:t>
            </a:r>
            <a:r>
              <a:rPr lang="en-GB" sz="2000" dirty="0"/>
              <a:t>—mar a </a:t>
            </a:r>
            <a:r>
              <a:rPr lang="en-US" sz="2000" dirty="0"/>
              <a:t>tha</a:t>
            </a:r>
            <a:r>
              <a:rPr lang="en-GB" sz="2000" dirty="0"/>
              <a:t> aig a’ </a:t>
            </a:r>
            <a:r>
              <a:rPr lang="en-GB" sz="2000" dirty="0" err="1"/>
              <a:t>mhòr-chuid</a:t>
            </a:r>
            <a:r>
              <a:rPr lang="en-GB" sz="2000" dirty="0"/>
              <a:t> de </a:t>
            </a:r>
            <a:r>
              <a:rPr lang="en-GB" sz="2000" dirty="0" err="1"/>
              <a:t>chànanan</a:t>
            </a:r>
            <a:r>
              <a:rPr lang="en-GB" sz="2000" dirty="0"/>
              <a:t> </a:t>
            </a:r>
            <a:r>
              <a:rPr lang="en-US" sz="2000" dirty="0"/>
              <a:t>na</a:t>
            </a:r>
            <a:r>
              <a:rPr lang="en-GB" sz="2000" dirty="0"/>
              <a:t> </a:t>
            </a:r>
            <a:r>
              <a:rPr lang="en-GB" sz="2000" dirty="0" err="1"/>
              <a:t>Roinn</a:t>
            </a:r>
            <a:r>
              <a:rPr lang="en-US" sz="2000" dirty="0"/>
              <a:t> </a:t>
            </a:r>
            <a:r>
              <a:rPr lang="en-GB" sz="2000" dirty="0" err="1"/>
              <a:t>Eòrpa</a:t>
            </a:r>
            <a:r>
              <a:rPr lang="en-GB" sz="2000" dirty="0"/>
              <a:t>!</a:t>
            </a:r>
          </a:p>
          <a:p>
            <a:endParaRPr lang="en-GB" sz="2000" dirty="0"/>
          </a:p>
          <a:p>
            <a:r>
              <a:rPr lang="en-GB" sz="2000" dirty="0"/>
              <a:t>Ach </a:t>
            </a:r>
            <a:r>
              <a:rPr lang="en-GB" sz="2000" dirty="0" err="1"/>
              <a:t>ciamar</a:t>
            </a:r>
            <a:r>
              <a:rPr lang="en-GB" sz="2000" dirty="0"/>
              <a:t> a </a:t>
            </a:r>
            <a:r>
              <a:rPr lang="en-US" sz="2000" dirty="0"/>
              <a:t>tha</a:t>
            </a:r>
            <a:r>
              <a:rPr lang="en-GB" sz="2000" dirty="0"/>
              <a:t> </a:t>
            </a:r>
            <a:r>
              <a:rPr lang="en-GB" sz="2000" dirty="0" err="1"/>
              <a:t>sinn</a:t>
            </a:r>
            <a:r>
              <a:rPr lang="en-GB" sz="2000" dirty="0"/>
              <a:t> </a:t>
            </a:r>
            <a:r>
              <a:rPr lang="en-US" sz="2000" dirty="0"/>
              <a:t>ag</a:t>
            </a:r>
            <a:r>
              <a:rPr lang="en-GB" sz="2000" dirty="0"/>
              <a:t> </a:t>
            </a:r>
            <a:r>
              <a:rPr lang="en-GB" sz="2000" dirty="0" err="1"/>
              <a:t>aithneachadh</a:t>
            </a:r>
            <a:r>
              <a:rPr lang="en-GB" sz="2000" dirty="0"/>
              <a:t> </a:t>
            </a:r>
            <a:r>
              <a:rPr lang="en-GB" sz="2000" dirty="0" err="1"/>
              <a:t>ainmearan</a:t>
            </a:r>
            <a:r>
              <a:rPr lang="en-GB" sz="2000" dirty="0"/>
              <a:t> </a:t>
            </a:r>
            <a:r>
              <a:rPr lang="en-GB" sz="2000" dirty="0" err="1"/>
              <a:t>fireann</a:t>
            </a:r>
            <a:r>
              <a:rPr lang="en-GB" sz="2000" dirty="0"/>
              <a:t> agus </a:t>
            </a:r>
            <a:r>
              <a:rPr lang="en-GB" sz="2000" dirty="0" err="1"/>
              <a:t>boireann</a:t>
            </a:r>
            <a:r>
              <a:rPr lang="en-GB" sz="2000" dirty="0"/>
              <a:t> </a:t>
            </a:r>
            <a:r>
              <a:rPr lang="en-GB" sz="2000" dirty="0" err="1"/>
              <a:t>bho</a:t>
            </a:r>
            <a:r>
              <a:rPr lang="en-GB" sz="2000" dirty="0"/>
              <a:t> </a:t>
            </a:r>
            <a:r>
              <a:rPr lang="en-GB" sz="2000" dirty="0" err="1"/>
              <a:t>chèile</a:t>
            </a:r>
            <a:r>
              <a:rPr lang="en-GB" sz="2000" dirty="0"/>
              <a:t>? </a:t>
            </a:r>
          </a:p>
          <a:p>
            <a:endParaRPr lang="en-GB" sz="2000" dirty="0"/>
          </a:p>
          <a:p>
            <a:r>
              <a:rPr lang="en-GB" sz="2000" dirty="0"/>
              <a:t>Chan </a:t>
            </a:r>
            <a:r>
              <a:rPr lang="en-GB" sz="2000" dirty="0" err="1"/>
              <a:t>eil</a:t>
            </a:r>
            <a:r>
              <a:rPr lang="en-GB" sz="2000" dirty="0"/>
              <a:t> e an-</a:t>
            </a:r>
            <a:r>
              <a:rPr lang="en-GB" sz="2000" dirty="0" err="1"/>
              <a:t>còmhnaidh</a:t>
            </a:r>
            <a:r>
              <a:rPr lang="en-GB" sz="2000" dirty="0"/>
              <a:t> </a:t>
            </a:r>
            <a:r>
              <a:rPr lang="en-GB" sz="2000" dirty="0" err="1"/>
              <a:t>furasta</a:t>
            </a:r>
            <a:r>
              <a:rPr lang="en-GB" sz="2000" dirty="0"/>
              <a:t> ach </a:t>
            </a:r>
            <a:r>
              <a:rPr lang="en-GB" sz="2000" dirty="0" err="1"/>
              <a:t>seo</a:t>
            </a:r>
            <a:r>
              <a:rPr lang="en-GB" sz="2000" dirty="0"/>
              <a:t> </a:t>
            </a:r>
            <a:r>
              <a:rPr lang="en-GB" sz="2000" dirty="0" err="1"/>
              <a:t>dhà</a:t>
            </a:r>
            <a:r>
              <a:rPr lang="en-GB" sz="2000" dirty="0"/>
              <a:t> no </a:t>
            </a:r>
            <a:r>
              <a:rPr lang="en-GB" sz="2000" dirty="0" err="1"/>
              <a:t>thrì</a:t>
            </a:r>
            <a:r>
              <a:rPr lang="en-GB" sz="2000" dirty="0"/>
              <a:t> </a:t>
            </a:r>
            <a:r>
              <a:rPr lang="en-GB" sz="2000" dirty="0" err="1"/>
              <a:t>riaghailtean</a:t>
            </a:r>
            <a:r>
              <a:rPr lang="en-GB" sz="2000" dirty="0"/>
              <a:t> a </a:t>
            </a:r>
            <a:r>
              <a:rPr lang="en-GB" sz="2000" dirty="0" err="1"/>
              <a:t>dh’obraicheas</a:t>
            </a:r>
            <a:r>
              <a:rPr lang="en-GB" sz="2000" dirty="0"/>
              <a:t> mar as trice:</a:t>
            </a:r>
          </a:p>
        </p:txBody>
      </p:sp>
      <p:sp>
        <p:nvSpPr>
          <p:cNvPr id="4" name="Horizontal Scroll 8"/>
          <p:cNvSpPr/>
          <p:nvPr/>
        </p:nvSpPr>
        <p:spPr>
          <a:xfrm>
            <a:off x="107504" y="2636912"/>
            <a:ext cx="2880320" cy="4221088"/>
          </a:xfrm>
          <a:prstGeom prst="horizontalScroll">
            <a:avLst/>
          </a:prstGeom>
          <a:solidFill>
            <a:schemeClr val="tx1">
              <a:lumMod val="9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b="1" u="sng" dirty="0" err="1">
                <a:solidFill>
                  <a:srgbClr val="0070C0"/>
                </a:solidFill>
                <a:latin typeface="Arial"/>
              </a:rPr>
              <a:t>Fireann</a:t>
            </a:r>
            <a:r>
              <a:rPr lang="en-GB" b="1" u="sng" dirty="0">
                <a:solidFill>
                  <a:srgbClr val="0070C0"/>
                </a:solidFill>
                <a:latin typeface="Arial"/>
              </a:rPr>
              <a:t>:</a:t>
            </a:r>
          </a:p>
          <a:p>
            <a:r>
              <a:rPr lang="en-GB" dirty="0">
                <a:solidFill>
                  <a:srgbClr val="0070C0"/>
                </a:solidFill>
              </a:rPr>
              <a:t> </a:t>
            </a:r>
          </a:p>
          <a:p>
            <a:r>
              <a:rPr lang="en-GB" dirty="0">
                <a:solidFill>
                  <a:srgbClr val="0070C0"/>
                </a:solidFill>
              </a:rPr>
              <a:t>1. 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rudan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fireann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r>
              <a:rPr lang="en-GB" dirty="0">
                <a:solidFill>
                  <a:srgbClr val="00B050"/>
                </a:solidFill>
              </a:rPr>
              <a:t>mac, </a:t>
            </a:r>
            <a:r>
              <a:rPr lang="en-GB" dirty="0" err="1">
                <a:solidFill>
                  <a:srgbClr val="00B050"/>
                </a:solidFill>
              </a:rPr>
              <a:t>duine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seanair</a:t>
            </a:r>
          </a:p>
          <a:p>
            <a:r>
              <a:rPr lang="en-GB" dirty="0">
                <a:solidFill>
                  <a:srgbClr val="0070C0"/>
                </a:solidFill>
              </a:rPr>
              <a:t> </a:t>
            </a:r>
          </a:p>
          <a:p>
            <a:r>
              <a:rPr lang="en-GB" dirty="0">
                <a:solidFill>
                  <a:srgbClr val="0070C0"/>
                </a:solidFill>
              </a:rPr>
              <a:t>2. </a:t>
            </a:r>
            <a:r>
              <a:rPr lang="en-GB" dirty="0" err="1">
                <a:solidFill>
                  <a:srgbClr val="0070C0"/>
                </a:solidFill>
              </a:rPr>
              <a:t>ainmearan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anns</a:t>
            </a:r>
            <a:r>
              <a:rPr lang="en-GB" dirty="0">
                <a:solidFill>
                  <a:srgbClr val="0070C0"/>
                </a:solidFill>
              </a:rPr>
              <a:t> a </a:t>
            </a:r>
            <a:r>
              <a:rPr lang="en-GB" dirty="0" err="1">
                <a:solidFill>
                  <a:srgbClr val="0070C0"/>
                </a:solidFill>
              </a:rPr>
              <a:t>bheil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an 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fhuaimreag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 mu 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dheireadh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leathann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 (a, o no u)</a:t>
            </a:r>
          </a:p>
          <a:p>
            <a:r>
              <a:rPr lang="en-GB" dirty="0" err="1">
                <a:solidFill>
                  <a:srgbClr val="00B050"/>
                </a:solidFill>
              </a:rPr>
              <a:t>b</a:t>
            </a:r>
            <a:r>
              <a:rPr lang="en-GB" b="1" u="sng" dirty="0" err="1">
                <a:solidFill>
                  <a:srgbClr val="00B050"/>
                </a:solidFill>
                <a:latin typeface="Arial"/>
              </a:rPr>
              <a:t>ò</a:t>
            </a:r>
            <a:r>
              <a:rPr lang="en-GB" dirty="0" err="1">
                <a:solidFill>
                  <a:srgbClr val="00B050"/>
                </a:solidFill>
              </a:rPr>
              <a:t>rd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rath</a:t>
            </a:r>
            <a:r>
              <a:rPr lang="en-GB" b="1" u="sng" dirty="0" err="1">
                <a:solidFill>
                  <a:srgbClr val="00B050"/>
                </a:solidFill>
                <a:latin typeface="Arial"/>
              </a:rPr>
              <a:t>a</a:t>
            </a:r>
            <a:r>
              <a:rPr lang="en-GB" dirty="0" err="1">
                <a:solidFill>
                  <a:srgbClr val="00B050"/>
                </a:solidFill>
              </a:rPr>
              <a:t>d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cù</a:t>
            </a:r>
            <a:r>
              <a:rPr lang="en-GB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5" name="Horizontal Scroll 11"/>
          <p:cNvSpPr/>
          <p:nvPr/>
        </p:nvSpPr>
        <p:spPr>
          <a:xfrm>
            <a:off x="3203848" y="2636912"/>
            <a:ext cx="5760640" cy="422108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Boireann</a:t>
            </a:r>
            <a:r>
              <a:rPr lang="en-GB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:</a:t>
            </a:r>
          </a:p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rudan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boireann</a:t>
            </a:r>
          </a:p>
          <a:p>
            <a:r>
              <a:rPr lang="en-GB" dirty="0" err="1">
                <a:solidFill>
                  <a:srgbClr val="00B050"/>
                </a:solidFill>
              </a:rPr>
              <a:t>nighean</a:t>
            </a:r>
            <a:r>
              <a:rPr lang="en-GB" dirty="0">
                <a:solidFill>
                  <a:srgbClr val="00B050"/>
                </a:solidFill>
              </a:rPr>
              <a:t>, bean, </a:t>
            </a:r>
            <a:r>
              <a:rPr lang="en-GB" dirty="0" err="1">
                <a:solidFill>
                  <a:srgbClr val="00B050"/>
                </a:solidFill>
              </a:rPr>
              <a:t>seanmhair</a:t>
            </a:r>
            <a:r>
              <a:rPr lang="en-GB" dirty="0">
                <a:solidFill>
                  <a:srgbClr val="00B050"/>
                </a:solidFill>
              </a:rPr>
              <a:t>...</a:t>
            </a:r>
          </a:p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ainmearan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anns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bheil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an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fhuaimreag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 mu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dheireadh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caol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 (e no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i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)</a:t>
            </a:r>
          </a:p>
          <a:p>
            <a:r>
              <a:rPr lang="en-GB" dirty="0" err="1">
                <a:solidFill>
                  <a:srgbClr val="00B050"/>
                </a:solidFill>
              </a:rPr>
              <a:t>sgo</a:t>
            </a:r>
            <a:r>
              <a:rPr lang="en-GB" b="1" u="sng" dirty="0" err="1">
                <a:solidFill>
                  <a:srgbClr val="00B050"/>
                </a:solidFill>
                <a:latin typeface="Arial"/>
              </a:rPr>
              <a:t>i</a:t>
            </a:r>
            <a:r>
              <a:rPr lang="en-GB" dirty="0" err="1">
                <a:solidFill>
                  <a:srgbClr val="00B050"/>
                </a:solidFill>
              </a:rPr>
              <a:t>l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lit</a:t>
            </a:r>
            <a:r>
              <a:rPr lang="en-GB" b="1" u="sng" dirty="0" err="1">
                <a:solidFill>
                  <a:srgbClr val="00B050"/>
                </a:solidFill>
                <a:latin typeface="Arial"/>
              </a:rPr>
              <a:t>i</a:t>
            </a:r>
            <a:r>
              <a:rPr lang="en-GB" dirty="0" err="1">
                <a:solidFill>
                  <a:srgbClr val="00B050"/>
                </a:solidFill>
              </a:rPr>
              <a:t>r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be</a:t>
            </a:r>
            <a:r>
              <a:rPr lang="en-GB" b="1" u="sng" dirty="0" err="1">
                <a:solidFill>
                  <a:srgbClr val="00B050"/>
                </a:solidFill>
                <a:latin typeface="Arial"/>
              </a:rPr>
              <a:t>i</a:t>
            </a:r>
            <a:r>
              <a:rPr lang="en-GB" dirty="0" err="1">
                <a:solidFill>
                  <a:srgbClr val="00B050"/>
                </a:solidFill>
              </a:rPr>
              <a:t>nn</a:t>
            </a:r>
          </a:p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3.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ainmearan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tha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a'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crìochnachadh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 le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ag</a:t>
            </a:r>
          </a:p>
          <a:p>
            <a:r>
              <a:rPr lang="en-GB" dirty="0" err="1">
                <a:solidFill>
                  <a:srgbClr val="00B050"/>
                </a:solidFill>
              </a:rPr>
              <a:t>uinne</a:t>
            </a:r>
            <a:r>
              <a:rPr lang="en-GB" b="1" u="sng" dirty="0" err="1">
                <a:solidFill>
                  <a:srgbClr val="00B050"/>
                </a:solidFill>
                <a:latin typeface="Arial"/>
              </a:rPr>
              <a:t>ag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faoile</a:t>
            </a:r>
            <a:r>
              <a:rPr lang="en-GB" b="1" u="sng" dirty="0" err="1">
                <a:solidFill>
                  <a:srgbClr val="00B050"/>
                </a:solidFill>
                <a:latin typeface="Arial"/>
              </a:rPr>
              <a:t>ag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corr</a:t>
            </a:r>
            <a:r>
              <a:rPr lang="en-GB" b="1" u="sng" dirty="0" err="1">
                <a:solidFill>
                  <a:srgbClr val="00B050"/>
                </a:solidFill>
                <a:latin typeface="Arial"/>
              </a:rPr>
              <a:t>ag</a:t>
            </a:r>
            <a:r>
              <a:rPr lang="en-GB" dirty="0">
                <a:solidFill>
                  <a:srgbClr val="00B050"/>
                </a:solidFill>
              </a:rPr>
              <a:t>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animBg="1"/>
      <p:bldP spid="4" grpId="2" build="p" animBg="1"/>
      <p:bldP spid="5" grpId="2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236296" cy="548681"/>
          </a:xfrm>
        </p:spPr>
        <p:txBody>
          <a:bodyPr vert="horz" rtlCol="0">
            <a:noAutofit/>
          </a:bodyPr>
          <a:lstStyle/>
          <a:p>
            <a:endParaRPr lang="en-GB" sz="2400" b="1" dirty="0">
              <a:latin typeface="Bodoni MT"/>
            </a:endParaRPr>
          </a:p>
        </p:txBody>
      </p:sp>
      <p:sp>
        <p:nvSpPr>
          <p:cNvPr id="3" name="Rounded Rectangle 7"/>
          <p:cNvSpPr/>
          <p:nvPr/>
        </p:nvSpPr>
        <p:spPr>
          <a:xfrm>
            <a:off x="149424" y="692695"/>
            <a:ext cx="8189765" cy="792088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/>
              <a:t>Cleachd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riaghailtean</a:t>
            </a:r>
            <a:r>
              <a:rPr lang="en-GB" sz="2000" dirty="0"/>
              <a:t> </a:t>
            </a:r>
            <a:r>
              <a:rPr lang="en-GB" sz="2000" dirty="0" err="1"/>
              <a:t>seo</a:t>
            </a:r>
            <a:r>
              <a:rPr lang="en-GB" sz="2000" dirty="0"/>
              <a:t> </a:t>
            </a:r>
            <a:r>
              <a:rPr lang="en-GB" sz="2000" dirty="0" err="1"/>
              <a:t>airson</a:t>
            </a:r>
            <a:r>
              <a:rPr lang="en-GB" sz="2000" dirty="0"/>
              <a:t> </a:t>
            </a:r>
            <a:r>
              <a:rPr lang="en-GB" sz="2000" dirty="0" err="1"/>
              <a:t>obrachadh</a:t>
            </a:r>
            <a:r>
              <a:rPr lang="en-GB" sz="2000" dirty="0"/>
              <a:t> a-</a:t>
            </a:r>
            <a:r>
              <a:rPr lang="en-GB" sz="2000" dirty="0" err="1"/>
              <a:t>mach</a:t>
            </a:r>
            <a:r>
              <a:rPr lang="en-GB" sz="2000" dirty="0"/>
              <a:t> a </a:t>
            </a:r>
            <a:r>
              <a:rPr lang="en-GB" sz="2000" dirty="0" err="1"/>
              <a:t>bheil</a:t>
            </a:r>
            <a:r>
              <a:rPr lang="en-GB" sz="2000" dirty="0"/>
              <a:t> </a:t>
            </a:r>
            <a:r>
              <a:rPr lang="en-US" sz="2000" dirty="0"/>
              <a:t>na</a:t>
            </a:r>
            <a:r>
              <a:rPr lang="en-GB" sz="2000" dirty="0"/>
              <a:t> h-</a:t>
            </a:r>
            <a:r>
              <a:rPr lang="en-GB" sz="2000" dirty="0" err="1"/>
              <a:t>ainmearan</a:t>
            </a:r>
            <a:r>
              <a:rPr lang="en-GB" sz="2000" dirty="0"/>
              <a:t> </a:t>
            </a:r>
            <a:r>
              <a:rPr lang="en-GB" sz="2000" dirty="0" err="1"/>
              <a:t>seo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3366FF"/>
                </a:solidFill>
              </a:rPr>
              <a:t>fireann</a:t>
            </a:r>
            <a:r>
              <a:rPr lang="en-GB" sz="2000" dirty="0"/>
              <a:t> no </a:t>
            </a:r>
            <a:r>
              <a:rPr lang="en-GB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boireann</a:t>
            </a:r>
            <a:r>
              <a:rPr lang="en-GB" sz="2000" dirty="0"/>
              <a:t>:</a:t>
            </a:r>
          </a:p>
        </p:txBody>
      </p:sp>
      <p:sp>
        <p:nvSpPr>
          <p:cNvPr id="4" name="Horizontal Scroll 8"/>
          <p:cNvSpPr/>
          <p:nvPr/>
        </p:nvSpPr>
        <p:spPr>
          <a:xfrm>
            <a:off x="145976" y="1600347"/>
            <a:ext cx="3633935" cy="2188692"/>
          </a:xfrm>
          <a:prstGeom prst="horizontalScroll">
            <a:avLst/>
          </a:prstGeom>
          <a:solidFill>
            <a:schemeClr val="tx1">
              <a:lumMod val="9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b="1" u="sng" dirty="0" err="1">
                <a:solidFill>
                  <a:srgbClr val="0070C0"/>
                </a:solidFill>
                <a:latin typeface="Arial"/>
              </a:rPr>
              <a:t>Fireann</a:t>
            </a:r>
            <a:r>
              <a:rPr lang="en-GB" b="1" u="sng" dirty="0">
                <a:solidFill>
                  <a:srgbClr val="0070C0"/>
                </a:solidFill>
                <a:latin typeface="Arial"/>
              </a:rPr>
              <a:t>:</a:t>
            </a:r>
          </a:p>
          <a:p>
            <a:r>
              <a:rPr lang="en-GB" dirty="0">
                <a:solidFill>
                  <a:srgbClr val="0070C0"/>
                </a:solidFill>
              </a:rPr>
              <a:t>1. 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rudan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fireann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r>
              <a:rPr lang="en-GB" dirty="0">
                <a:solidFill>
                  <a:srgbClr val="0070C0"/>
                </a:solidFill>
              </a:rPr>
              <a:t>2. </a:t>
            </a:r>
            <a:r>
              <a:rPr lang="en-GB" dirty="0" err="1">
                <a:solidFill>
                  <a:srgbClr val="0070C0"/>
                </a:solidFill>
              </a:rPr>
              <a:t>ainmearan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anns</a:t>
            </a:r>
            <a:r>
              <a:rPr lang="en-GB" dirty="0">
                <a:solidFill>
                  <a:srgbClr val="0070C0"/>
                </a:solidFill>
              </a:rPr>
              <a:t> a </a:t>
            </a:r>
            <a:r>
              <a:rPr lang="en-GB" dirty="0" err="1">
                <a:solidFill>
                  <a:srgbClr val="0070C0"/>
                </a:solidFill>
              </a:rPr>
              <a:t>bheil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an 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fhuaimreag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 mu 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dheireadh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leathann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 (</a:t>
            </a:r>
            <a:r>
              <a:rPr lang="en-US" b="1" dirty="0">
                <a:solidFill>
                  <a:srgbClr val="0070C0"/>
                </a:solidFill>
                <a:latin typeface="Arial"/>
              </a:rPr>
              <a:t>a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,</a:t>
            </a:r>
            <a:r>
              <a:rPr lang="en-US" b="1" dirty="0">
                <a:solidFill>
                  <a:srgbClr val="0070C0"/>
                </a:solidFill>
                <a:latin typeface="Arial"/>
              </a:rPr>
              <a:t>o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 no u)</a:t>
            </a:r>
            <a:r>
              <a:rPr lang="en-GB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5" name="Horizontal Scroll 11"/>
          <p:cNvSpPr/>
          <p:nvPr/>
        </p:nvSpPr>
        <p:spPr>
          <a:xfrm>
            <a:off x="3923928" y="1556792"/>
            <a:ext cx="5061728" cy="2232247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Boireann</a:t>
            </a:r>
            <a:r>
              <a:rPr lang="en-GB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:</a:t>
            </a:r>
          </a:p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rudan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boireann</a:t>
            </a:r>
          </a:p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ainmearan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anns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bheil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an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fhuaimreag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 mu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dheireadh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caol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 (I no E)</a:t>
            </a:r>
          </a:p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3.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ainmearan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tha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a'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crìochnachadh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 le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ag</a:t>
            </a:r>
          </a:p>
        </p:txBody>
      </p:sp>
      <p:sp>
        <p:nvSpPr>
          <p:cNvPr id="6" name="Rectangle 3"/>
          <p:cNvSpPr/>
          <p:nvPr/>
        </p:nvSpPr>
        <p:spPr>
          <a:xfrm>
            <a:off x="0" y="3789040"/>
            <a:ext cx="9144000" cy="1628800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2400" dirty="0" err="1">
                <a:solidFill>
                  <a:srgbClr val="33CC33"/>
                </a:solidFill>
              </a:rPr>
              <a:t>sràid</a:t>
            </a:r>
            <a:r>
              <a:rPr lang="en-GB" sz="2400" dirty="0">
                <a:solidFill>
                  <a:srgbClr val="33CC33"/>
                </a:solidFill>
              </a:rPr>
              <a:t>    </a:t>
            </a:r>
            <a:r>
              <a:rPr lang="en-US" sz="2400" dirty="0" err="1">
                <a:solidFill>
                  <a:srgbClr val="33CC33"/>
                </a:solidFill>
              </a:rPr>
              <a:t>Seumas</a:t>
            </a:r>
            <a:r>
              <a:rPr lang="en-US" sz="2400" dirty="0">
                <a:solidFill>
                  <a:srgbClr val="33CC33"/>
                </a:solidFill>
              </a:rPr>
              <a:t>      </a:t>
            </a:r>
            <a:r>
              <a:rPr lang="en-US" sz="2400" dirty="0" err="1">
                <a:solidFill>
                  <a:srgbClr val="33CC33"/>
                </a:solidFill>
              </a:rPr>
              <a:t>corrag</a:t>
            </a:r>
            <a:r>
              <a:rPr lang="en-US" sz="2400" dirty="0">
                <a:solidFill>
                  <a:srgbClr val="33CC33"/>
                </a:solidFill>
              </a:rPr>
              <a:t>   </a:t>
            </a:r>
            <a:r>
              <a:rPr lang="en-US" sz="2400" dirty="0" err="1">
                <a:solidFill>
                  <a:srgbClr val="33CC33"/>
                </a:solidFill>
              </a:rPr>
              <a:t>gille</a:t>
            </a:r>
            <a:endParaRPr lang="en-US" sz="2400" dirty="0">
              <a:solidFill>
                <a:srgbClr val="33CC33"/>
              </a:solidFill>
            </a:endParaRPr>
          </a:p>
          <a:p>
            <a:r>
              <a:rPr lang="en-US" sz="2400" dirty="0" err="1">
                <a:solidFill>
                  <a:srgbClr val="33CC33"/>
                </a:solidFill>
              </a:rPr>
              <a:t>mionaid</a:t>
            </a:r>
            <a:r>
              <a:rPr lang="en-GB" sz="2400" dirty="0">
                <a:solidFill>
                  <a:srgbClr val="33CC33"/>
                </a:solidFill>
              </a:rPr>
              <a:t>    </a:t>
            </a:r>
            <a:r>
              <a:rPr lang="en-US" sz="2400" dirty="0" err="1">
                <a:solidFill>
                  <a:srgbClr val="33CC33"/>
                </a:solidFill>
              </a:rPr>
              <a:t>rathad</a:t>
            </a:r>
            <a:r>
              <a:rPr lang="en-US" sz="2400" dirty="0">
                <a:solidFill>
                  <a:srgbClr val="33CC33"/>
                </a:solidFill>
              </a:rPr>
              <a:t>     </a:t>
            </a:r>
            <a:r>
              <a:rPr lang="en-US" sz="2400" dirty="0" err="1">
                <a:solidFill>
                  <a:srgbClr val="33CC33"/>
                </a:solidFill>
              </a:rPr>
              <a:t>faoileag</a:t>
            </a:r>
            <a:r>
              <a:rPr lang="en-US" sz="2400" dirty="0">
                <a:solidFill>
                  <a:srgbClr val="33CC33"/>
                </a:solidFill>
              </a:rPr>
              <a:t>     </a:t>
            </a:r>
            <a:r>
              <a:rPr lang="en-US" sz="2400" dirty="0" err="1">
                <a:solidFill>
                  <a:srgbClr val="33CC33"/>
                </a:solidFill>
              </a:rPr>
              <a:t>iasg</a:t>
            </a:r>
            <a:endParaRPr lang="en-US" sz="2400" dirty="0">
              <a:solidFill>
                <a:srgbClr val="33CC33"/>
              </a:solidFill>
            </a:endParaRPr>
          </a:p>
          <a:p>
            <a:r>
              <a:rPr lang="en-US" sz="2400" dirty="0" err="1">
                <a:solidFill>
                  <a:srgbClr val="33CC33"/>
                </a:solidFill>
              </a:rPr>
              <a:t>dùthaich</a:t>
            </a:r>
            <a:r>
              <a:rPr lang="en-GB" sz="2400" dirty="0">
                <a:solidFill>
                  <a:srgbClr val="33CC33"/>
                </a:solidFill>
              </a:rPr>
              <a:t>    </a:t>
            </a:r>
            <a:r>
              <a:rPr lang="en-US" sz="2400" dirty="0" err="1">
                <a:solidFill>
                  <a:srgbClr val="33CC33"/>
                </a:solidFill>
              </a:rPr>
              <a:t>latha</a:t>
            </a:r>
            <a:r>
              <a:rPr lang="en-US" sz="2400" dirty="0">
                <a:solidFill>
                  <a:srgbClr val="33CC33"/>
                </a:solidFill>
              </a:rPr>
              <a:t>     </a:t>
            </a:r>
            <a:r>
              <a:rPr lang="en-US" sz="2400" dirty="0" err="1">
                <a:solidFill>
                  <a:srgbClr val="33CC33"/>
                </a:solidFill>
              </a:rPr>
              <a:t>leabhar</a:t>
            </a:r>
            <a:r>
              <a:rPr lang="en-US" sz="2400" dirty="0">
                <a:solidFill>
                  <a:srgbClr val="33CC33"/>
                </a:solidFill>
              </a:rPr>
              <a:t>     </a:t>
            </a:r>
            <a:r>
              <a:rPr lang="en-US" sz="2400" dirty="0" err="1">
                <a:solidFill>
                  <a:srgbClr val="33CC33"/>
                </a:solidFill>
              </a:rPr>
              <a:t>Mòrag</a:t>
            </a:r>
            <a:endParaRPr lang="en-US" sz="2400" dirty="0">
              <a:solidFill>
                <a:srgbClr val="33CC33"/>
              </a:solidFill>
            </a:endParaRPr>
          </a:p>
          <a:p>
            <a:r>
              <a:rPr lang="en-US" sz="2400" dirty="0" err="1">
                <a:solidFill>
                  <a:srgbClr val="33CC33"/>
                </a:solidFill>
              </a:rPr>
              <a:t>eaglais</a:t>
            </a:r>
            <a:r>
              <a:rPr lang="en-GB" sz="2400" dirty="0">
                <a:solidFill>
                  <a:srgbClr val="33CC33"/>
                </a:solidFill>
              </a:rPr>
              <a:t>    </a:t>
            </a:r>
            <a:r>
              <a:rPr lang="en-US" sz="2400" dirty="0" err="1">
                <a:solidFill>
                  <a:srgbClr val="33CC33"/>
                </a:solidFill>
              </a:rPr>
              <a:t>Dòmhnall</a:t>
            </a:r>
            <a:r>
              <a:rPr lang="en-US" sz="2400" dirty="0">
                <a:solidFill>
                  <a:srgbClr val="33CC33"/>
                </a:solidFill>
              </a:rPr>
              <a:t>     </a:t>
            </a:r>
            <a:r>
              <a:rPr lang="en-US" sz="2400" dirty="0" err="1">
                <a:solidFill>
                  <a:srgbClr val="33CC33"/>
                </a:solidFill>
              </a:rPr>
              <a:t>Uilleam</a:t>
            </a:r>
            <a:endParaRPr lang="en-US" sz="2400" dirty="0">
              <a:solidFill>
                <a:srgbClr val="33CC33"/>
              </a:solidFill>
            </a:endParaRPr>
          </a:p>
        </p:txBody>
      </p:sp>
      <p:sp>
        <p:nvSpPr>
          <p:cNvPr id="21" name="Rectangle 25"/>
          <p:cNvSpPr/>
          <p:nvPr/>
        </p:nvSpPr>
        <p:spPr>
          <a:xfrm>
            <a:off x="0" y="5877272"/>
            <a:ext cx="9144000" cy="980727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 animBg="1"/>
      <p:bldP spid="4" grpId="2" build="p" animBg="1"/>
      <p:bldP spid="5" grpId="2" build="p" animBg="1"/>
      <p:bldP spid="6" grpId="2" animBg="1"/>
      <p:bldP spid="21" grpId="18" animBg="1"/>
      <p:bldP spid="21" grpId="19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236296" cy="548681"/>
          </a:xfrm>
        </p:spPr>
        <p:txBody>
          <a:bodyPr vert="horz" rtlCol="0">
            <a:noAutofit/>
          </a:bodyPr>
          <a:lstStyle/>
          <a:p>
            <a:endParaRPr lang="en-GB" sz="2400" b="1" dirty="0">
              <a:latin typeface="Bodoni MT"/>
            </a:endParaRPr>
          </a:p>
        </p:txBody>
      </p:sp>
      <p:sp>
        <p:nvSpPr>
          <p:cNvPr id="3" name="Rounded Rectangle 7"/>
          <p:cNvSpPr/>
          <p:nvPr/>
        </p:nvSpPr>
        <p:spPr>
          <a:xfrm>
            <a:off x="0" y="548680"/>
            <a:ext cx="8388424" cy="1152127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/>
              <a:t>A </a:t>
            </a:r>
            <a:r>
              <a:rPr lang="en-GB" sz="2000" dirty="0" err="1"/>
              <a:t>bheil</a:t>
            </a:r>
            <a:r>
              <a:rPr lang="en-GB" sz="2000" dirty="0"/>
              <a:t> e </a:t>
            </a:r>
            <a:r>
              <a:rPr lang="en-GB" sz="2000" dirty="0" err="1"/>
              <a:t>cudromach</a:t>
            </a:r>
            <a:r>
              <a:rPr lang="en-GB" sz="2000" dirty="0"/>
              <a:t> gum bi </a:t>
            </a:r>
            <a:r>
              <a:rPr lang="en-GB" sz="2000" dirty="0" err="1"/>
              <a:t>fhios</a:t>
            </a:r>
            <a:r>
              <a:rPr lang="en-GB" sz="2000" dirty="0"/>
              <a:t> </a:t>
            </a:r>
            <a:r>
              <a:rPr lang="en-GB" sz="2000" dirty="0" err="1"/>
              <a:t>againn</a:t>
            </a:r>
            <a:r>
              <a:rPr lang="en-GB" sz="2000" dirty="0"/>
              <a:t> air an </a:t>
            </a:r>
            <a:r>
              <a:rPr lang="en-GB" sz="2000" dirty="0" err="1"/>
              <a:t>diofar</a:t>
            </a:r>
            <a:r>
              <a:rPr lang="en-GB" sz="2000" dirty="0"/>
              <a:t> </a:t>
            </a:r>
            <a:r>
              <a:rPr lang="en-GB" sz="2000" dirty="0" err="1"/>
              <a:t>eadar</a:t>
            </a:r>
            <a:r>
              <a:rPr lang="en-GB" sz="2000" dirty="0"/>
              <a:t> </a:t>
            </a:r>
            <a:r>
              <a:rPr lang="en-GB" sz="2000" dirty="0" err="1"/>
              <a:t>fireann</a:t>
            </a:r>
            <a:r>
              <a:rPr lang="en-GB" sz="2000" dirty="0"/>
              <a:t> </a:t>
            </a:r>
            <a:r>
              <a:rPr lang="en-GB" sz="2000" dirty="0" err="1"/>
              <a:t>agus</a:t>
            </a:r>
            <a:r>
              <a:rPr lang="en-GB" sz="2000" dirty="0"/>
              <a:t> </a:t>
            </a:r>
            <a:r>
              <a:rPr lang="en-GB" sz="2000" dirty="0" err="1"/>
              <a:t>boireann</a:t>
            </a:r>
            <a:r>
              <a:rPr lang="en-GB" sz="2000" dirty="0"/>
              <a:t>? </a:t>
            </a:r>
            <a:r>
              <a:rPr lang="en-GB" sz="2000" dirty="0" err="1"/>
              <a:t>Saoil</a:t>
            </a:r>
            <a:r>
              <a:rPr lang="en-GB" sz="2000" dirty="0"/>
              <a:t> a </a:t>
            </a:r>
            <a:r>
              <a:rPr lang="en-GB" sz="2000" dirty="0" err="1"/>
              <a:t>bheil</a:t>
            </a:r>
            <a:r>
              <a:rPr lang="en-GB" sz="2000" dirty="0"/>
              <a:t> e a' </a:t>
            </a:r>
            <a:r>
              <a:rPr lang="en-GB" sz="2000" dirty="0" err="1"/>
              <a:t>dèanamh</a:t>
            </a:r>
            <a:r>
              <a:rPr lang="en-GB" sz="2000" dirty="0"/>
              <a:t> </a:t>
            </a:r>
            <a:r>
              <a:rPr lang="en-GB" sz="2000" dirty="0" err="1"/>
              <a:t>diofar</a:t>
            </a:r>
            <a:r>
              <a:rPr lang="en-GB" sz="2000" dirty="0"/>
              <a:t> </a:t>
            </a:r>
            <a:r>
              <a:rPr lang="en-GB" sz="2000" dirty="0" err="1"/>
              <a:t>sam</a:t>
            </a:r>
            <a:r>
              <a:rPr lang="en-GB" sz="2000" dirty="0"/>
              <a:t> </a:t>
            </a:r>
            <a:r>
              <a:rPr lang="en-GB" sz="2000" dirty="0" err="1"/>
              <a:t>bith</a:t>
            </a:r>
            <a:r>
              <a:rPr lang="en-GB" sz="2000" dirty="0"/>
              <a:t>?</a:t>
            </a:r>
          </a:p>
          <a:p>
            <a:r>
              <a:rPr lang="en-GB" sz="2000" b="1" dirty="0" err="1">
                <a:latin typeface="Arial"/>
              </a:rPr>
              <a:t>Tha</a:t>
            </a:r>
            <a:r>
              <a:rPr lang="en-GB" sz="2000" b="1" dirty="0">
                <a:latin typeface="Arial"/>
              </a:rPr>
              <a:t> </a:t>
            </a:r>
            <a:r>
              <a:rPr lang="en-GB" sz="2000" b="1" dirty="0" err="1">
                <a:latin typeface="Arial"/>
              </a:rPr>
              <a:t>gu</a:t>
            </a:r>
            <a:r>
              <a:rPr lang="en-GB" sz="2000" b="1" dirty="0">
                <a:latin typeface="Arial"/>
              </a:rPr>
              <a:t> </a:t>
            </a:r>
            <a:r>
              <a:rPr lang="en-GB" sz="2000" b="1" dirty="0" err="1">
                <a:latin typeface="Arial"/>
              </a:rPr>
              <a:t>dearbh</a:t>
            </a:r>
            <a:r>
              <a:rPr lang="en-GB" sz="2000" b="1" dirty="0">
                <a:latin typeface="Arial"/>
              </a:rPr>
              <a:t> – </a:t>
            </a:r>
            <a:r>
              <a:rPr lang="en-GB" sz="2000" b="1" dirty="0" err="1">
                <a:latin typeface="Arial"/>
              </a:rPr>
              <a:t>diofar</a:t>
            </a:r>
            <a:r>
              <a:rPr lang="en-GB" sz="2000" b="1" dirty="0">
                <a:latin typeface="Arial"/>
              </a:rPr>
              <a:t> </a:t>
            </a:r>
            <a:r>
              <a:rPr lang="en-GB" sz="2000" b="1" dirty="0" err="1">
                <a:latin typeface="Arial"/>
              </a:rPr>
              <a:t>mòr</a:t>
            </a:r>
            <a:r>
              <a:rPr lang="en-GB" sz="2000" b="1" dirty="0">
                <a:latin typeface="Arial"/>
              </a:rPr>
              <a:t>, </a:t>
            </a:r>
            <a:r>
              <a:rPr lang="en-GB" sz="2000" b="1" dirty="0" err="1">
                <a:latin typeface="Arial"/>
              </a:rPr>
              <a:t>uabhasach</a:t>
            </a:r>
            <a:r>
              <a:rPr lang="en-GB" sz="2000" b="1" dirty="0">
                <a:latin typeface="Arial"/>
              </a:rPr>
              <a:t>! </a:t>
            </a:r>
          </a:p>
          <a:p>
            <a:r>
              <a:rPr lang="en-GB" sz="2000" b="1" dirty="0" err="1">
                <a:latin typeface="Arial"/>
              </a:rPr>
              <a:t>Seall</a:t>
            </a:r>
            <a:r>
              <a:rPr lang="en-GB" sz="2000" b="1" dirty="0">
                <a:latin typeface="Arial"/>
              </a:rPr>
              <a:t> </a:t>
            </a:r>
            <a:r>
              <a:rPr lang="en-GB" sz="2000" b="1" dirty="0" err="1">
                <a:latin typeface="Arial"/>
              </a:rPr>
              <a:t>seo</a:t>
            </a:r>
            <a:r>
              <a:rPr lang="en-GB" sz="2000" b="1" dirty="0">
                <a:latin typeface="Arial"/>
              </a:rPr>
              <a:t>... </a:t>
            </a:r>
          </a:p>
        </p:txBody>
      </p:sp>
      <p:sp>
        <p:nvSpPr>
          <p:cNvPr id="4" name="Rectangle 5"/>
          <p:cNvSpPr/>
          <p:nvPr/>
        </p:nvSpPr>
        <p:spPr>
          <a:xfrm>
            <a:off x="395536" y="1844824"/>
            <a:ext cx="5436096" cy="5013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b="1" dirty="0" err="1">
                <a:latin typeface="Arial"/>
              </a:rPr>
              <a:t>FireannBoireann</a:t>
            </a:r>
          </a:p>
          <a:p>
            <a:r>
              <a:rPr lang="en-US" dirty="0"/>
              <a:t>A.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 t-</a:t>
            </a:r>
            <a:r>
              <a:rPr lang="en-US" dirty="0"/>
              <a:t>acras</a:t>
            </a:r>
            <a:r>
              <a:rPr lang="en-GB" dirty="0">
                <a:solidFill>
                  <a:srgbClr val="FF0066"/>
                </a:solidFill>
              </a:rPr>
              <a:t>an</a:t>
            </a:r>
            <a:r>
              <a:rPr lang="en-US" dirty="0"/>
              <a:t> aimsir</a:t>
            </a:r>
          </a:p>
          <a:p>
            <a:r>
              <a:rPr lang="en-US" dirty="0"/>
              <a:t>B.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am</a:t>
            </a:r>
            <a:r>
              <a:rPr lang="en-US" dirty="0"/>
              <a:t> buntàta</a:t>
            </a:r>
            <a:r>
              <a:rPr lang="en-GB" dirty="0">
                <a:solidFill>
                  <a:srgbClr val="FF0066"/>
                </a:solidFill>
              </a:rPr>
              <a:t>a'  </a:t>
            </a:r>
            <a:r>
              <a:rPr lang="en-US" dirty="0"/>
              <a:t>b</a:t>
            </a:r>
            <a:r>
              <a:rPr lang="en-GB" dirty="0">
                <a:solidFill>
                  <a:srgbClr val="FF0066"/>
                </a:solidFill>
              </a:rPr>
              <a:t>h</a:t>
            </a:r>
            <a:r>
              <a:rPr lang="en-US" dirty="0" err="1"/>
              <a:t>oiteag</a:t>
            </a:r>
            <a:endParaRPr lang="en-US" dirty="0"/>
          </a:p>
          <a:p>
            <a:r>
              <a:rPr lang="en-US" dirty="0"/>
              <a:t>C.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en-US" dirty="0"/>
              <a:t>  corp</a:t>
            </a:r>
            <a:r>
              <a:rPr lang="en-GB" dirty="0">
                <a:solidFill>
                  <a:srgbClr val="FF0066"/>
                </a:solidFill>
              </a:rPr>
              <a:t>a'  </a:t>
            </a:r>
            <a:r>
              <a:rPr lang="en-US" dirty="0"/>
              <a:t>c</a:t>
            </a:r>
            <a:r>
              <a:rPr lang="en-GB" dirty="0" err="1">
                <a:solidFill>
                  <a:srgbClr val="FF0066"/>
                </a:solidFill>
              </a:rPr>
              <a:t>h</a:t>
            </a:r>
            <a:r>
              <a:rPr lang="en-US" dirty="0"/>
              <a:t>ùis</a:t>
            </a:r>
          </a:p>
          <a:p>
            <a:r>
              <a:rPr lang="en-US" dirty="0"/>
              <a:t>D.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en-US" dirty="0"/>
              <a:t>  doras</a:t>
            </a:r>
            <a:r>
              <a:rPr lang="en-GB" dirty="0">
                <a:solidFill>
                  <a:srgbClr val="FF0066"/>
                </a:solidFill>
              </a:rPr>
              <a:t>an </a:t>
            </a:r>
            <a:r>
              <a:rPr lang="en-US" dirty="0"/>
              <a:t>dùthaich</a:t>
            </a:r>
          </a:p>
          <a:p>
            <a:r>
              <a:rPr lang="en-US" dirty="0"/>
              <a:t>E.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 t-</a:t>
            </a:r>
            <a:r>
              <a:rPr lang="en-US" dirty="0"/>
              <a:t>earrach</a:t>
            </a:r>
            <a:r>
              <a:rPr lang="en-GB" dirty="0">
                <a:solidFill>
                  <a:srgbClr val="FF0066"/>
                </a:solidFill>
              </a:rPr>
              <a:t>an</a:t>
            </a:r>
            <a:r>
              <a:rPr lang="en-US" dirty="0"/>
              <a:t> eaglais</a:t>
            </a:r>
          </a:p>
          <a:p>
            <a:r>
              <a:rPr lang="en-US" dirty="0"/>
              <a:t>F.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am</a:t>
            </a:r>
            <a:r>
              <a:rPr lang="en-US" dirty="0"/>
              <a:t> fraoch</a:t>
            </a:r>
            <a:r>
              <a:rPr lang="en-GB" dirty="0">
                <a:solidFill>
                  <a:srgbClr val="FF0066"/>
                </a:solidFill>
              </a:rPr>
              <a:t>an</a:t>
            </a:r>
            <a:r>
              <a:rPr lang="en-US" dirty="0"/>
              <a:t> f</a:t>
            </a:r>
            <a:r>
              <a:rPr lang="en-GB" dirty="0" err="1">
                <a:solidFill>
                  <a:srgbClr val="FF0066"/>
                </a:solidFill>
              </a:rPr>
              <a:t>h</a:t>
            </a:r>
            <a:r>
              <a:rPr lang="en-US" dirty="0"/>
              <a:t>reagairt</a:t>
            </a:r>
          </a:p>
          <a:p>
            <a:r>
              <a:rPr lang="en-US" dirty="0"/>
              <a:t>G.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en-US" dirty="0"/>
              <a:t>  gàrradh</a:t>
            </a:r>
            <a:r>
              <a:rPr lang="en-GB" dirty="0">
                <a:solidFill>
                  <a:srgbClr val="FF0066"/>
                </a:solidFill>
              </a:rPr>
              <a:t>a'  </a:t>
            </a:r>
            <a:r>
              <a:rPr lang="en-US" dirty="0"/>
              <a:t>G</a:t>
            </a:r>
            <a:r>
              <a:rPr lang="en-GB" dirty="0" err="1">
                <a:solidFill>
                  <a:srgbClr val="FF0066"/>
                </a:solidFill>
              </a:rPr>
              <a:t>h</a:t>
            </a:r>
            <a:r>
              <a:rPr lang="en-US" dirty="0"/>
              <a:t>àidhlig</a:t>
            </a:r>
          </a:p>
          <a:p>
            <a:r>
              <a:rPr lang="en-US" dirty="0"/>
              <a:t>I.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 t-</a:t>
            </a:r>
            <a:r>
              <a:rPr lang="en-US" dirty="0"/>
              <a:t>iasg</a:t>
            </a:r>
            <a:r>
              <a:rPr lang="en-GB" dirty="0">
                <a:solidFill>
                  <a:srgbClr val="FF0066"/>
                </a:solidFill>
              </a:rPr>
              <a:t>an</a:t>
            </a:r>
            <a:r>
              <a:rPr lang="en-US" dirty="0"/>
              <a:t> inntinn</a:t>
            </a:r>
          </a:p>
          <a:p>
            <a:r>
              <a:rPr lang="en-US" dirty="0"/>
              <a:t>L.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  </a:t>
            </a:r>
            <a:r>
              <a:rPr lang="en-US" dirty="0" err="1"/>
              <a:t>Lùnastal</a:t>
            </a:r>
            <a:r>
              <a:rPr lang="en-GB" dirty="0">
                <a:solidFill>
                  <a:srgbClr val="FF0066"/>
                </a:solidFill>
              </a:rPr>
              <a:t>an</a:t>
            </a:r>
            <a:r>
              <a:rPr lang="en-US" dirty="0"/>
              <a:t> lèine</a:t>
            </a:r>
          </a:p>
          <a:p>
            <a:r>
              <a:rPr lang="en-US" dirty="0"/>
              <a:t>M.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am</a:t>
            </a:r>
            <a:r>
              <a:rPr lang="en-US" dirty="0"/>
              <a:t> mac</a:t>
            </a:r>
            <a:r>
              <a:rPr lang="en-GB" dirty="0">
                <a:solidFill>
                  <a:srgbClr val="FF0066"/>
                </a:solidFill>
              </a:rPr>
              <a:t>a'  </a:t>
            </a:r>
            <a:r>
              <a:rPr lang="en-US" dirty="0"/>
              <a:t>m</a:t>
            </a:r>
            <a:r>
              <a:rPr lang="en-GB" dirty="0" err="1">
                <a:solidFill>
                  <a:srgbClr val="FF0066"/>
                </a:solidFill>
              </a:rPr>
              <a:t>h</a:t>
            </a:r>
            <a:r>
              <a:rPr lang="en-US" dirty="0"/>
              <a:t>àthair</a:t>
            </a:r>
          </a:p>
          <a:p>
            <a:r>
              <a:rPr lang="en-US" dirty="0"/>
              <a:t>N.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en-US" dirty="0"/>
              <a:t>  naomh</a:t>
            </a:r>
            <a:r>
              <a:rPr lang="en-GB" dirty="0">
                <a:solidFill>
                  <a:srgbClr val="FF0066"/>
                </a:solidFill>
              </a:rPr>
              <a:t>an</a:t>
            </a:r>
            <a:r>
              <a:rPr lang="en-US" dirty="0"/>
              <a:t> nighean</a:t>
            </a:r>
          </a:p>
          <a:p>
            <a:r>
              <a:rPr lang="en-US" dirty="0"/>
              <a:t>O.   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 t-</a:t>
            </a:r>
            <a:r>
              <a:rPr lang="en-US" dirty="0"/>
              <a:t>òrd</a:t>
            </a:r>
            <a:r>
              <a:rPr lang="en-GB" dirty="0">
                <a:solidFill>
                  <a:srgbClr val="FF0066"/>
                </a:solidFill>
              </a:rPr>
              <a:t>an</a:t>
            </a:r>
            <a:r>
              <a:rPr lang="en-US" dirty="0"/>
              <a:t> òiteag</a:t>
            </a:r>
          </a:p>
          <a:p>
            <a:r>
              <a:rPr lang="en-US" dirty="0"/>
              <a:t>P.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am</a:t>
            </a:r>
            <a:r>
              <a:rPr lang="en-US" dirty="0"/>
              <a:t> preas</a:t>
            </a:r>
            <a:r>
              <a:rPr lang="en-GB" dirty="0">
                <a:solidFill>
                  <a:srgbClr val="FF0066"/>
                </a:solidFill>
              </a:rPr>
              <a:t>a'</a:t>
            </a:r>
            <a:r>
              <a:rPr lang="en-US" dirty="0"/>
              <a:t>  p</a:t>
            </a:r>
            <a:r>
              <a:rPr lang="en-GB" dirty="0" err="1">
                <a:solidFill>
                  <a:srgbClr val="FF0066"/>
                </a:solidFill>
              </a:rPr>
              <a:t>h</a:t>
            </a:r>
            <a:r>
              <a:rPr lang="en-US" dirty="0"/>
              <a:t>acaid</a:t>
            </a:r>
          </a:p>
          <a:p>
            <a:r>
              <a:rPr lang="en-US" dirty="0"/>
              <a:t>R.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  </a:t>
            </a:r>
            <a:r>
              <a:rPr lang="en-US" dirty="0"/>
              <a:t>rìgh</a:t>
            </a:r>
            <a:r>
              <a:rPr lang="en-GB" dirty="0">
                <a:solidFill>
                  <a:srgbClr val="FF0066"/>
                </a:solidFill>
              </a:rPr>
              <a:t>an</a:t>
            </a:r>
            <a:r>
              <a:rPr lang="en-US" dirty="0"/>
              <a:t> rionnag</a:t>
            </a:r>
          </a:p>
          <a:p>
            <a:r>
              <a:rPr lang="en-US" dirty="0"/>
              <a:t>S.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  </a:t>
            </a:r>
            <a:r>
              <a:rPr lang="en-US" dirty="0"/>
              <a:t>solas</a:t>
            </a:r>
            <a:r>
              <a:rPr lang="en-GB" dirty="0">
                <a:solidFill>
                  <a:srgbClr val="FF0066"/>
                </a:solidFill>
              </a:rPr>
              <a:t>an t-</a:t>
            </a:r>
            <a:r>
              <a:rPr lang="en-US" dirty="0"/>
              <a:t>sàmhchair</a:t>
            </a:r>
          </a:p>
          <a:p>
            <a:r>
              <a:rPr lang="en-US" dirty="0"/>
              <a:t>T.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  </a:t>
            </a:r>
            <a:r>
              <a:rPr lang="en-US" dirty="0"/>
              <a:t>tobar</a:t>
            </a:r>
            <a:r>
              <a:rPr lang="en-GB" dirty="0">
                <a:solidFill>
                  <a:srgbClr val="FF0066"/>
                </a:solidFill>
              </a:rPr>
              <a:t>an</a:t>
            </a:r>
            <a:r>
              <a:rPr lang="en-US" dirty="0"/>
              <a:t> tarrag</a:t>
            </a:r>
          </a:p>
          <a:p>
            <a:r>
              <a:rPr lang="en-US" dirty="0"/>
              <a:t>U.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 </a:t>
            </a:r>
            <a:r>
              <a:rPr lang="en-US" dirty="0"/>
              <a:t> t-uan</a:t>
            </a:r>
            <a:r>
              <a:rPr lang="en-GB" dirty="0">
                <a:solidFill>
                  <a:srgbClr val="FF0066"/>
                </a:solidFill>
              </a:rPr>
              <a:t>an</a:t>
            </a:r>
            <a:r>
              <a:rPr lang="en-US" dirty="0"/>
              <a:t> uinneag</a:t>
            </a:r>
          </a:p>
        </p:txBody>
      </p:sp>
      <p:sp>
        <p:nvSpPr>
          <p:cNvPr id="5" name="Rounded Rectangle 26"/>
          <p:cNvSpPr/>
          <p:nvPr/>
        </p:nvSpPr>
        <p:spPr>
          <a:xfrm>
            <a:off x="6304236" y="2564903"/>
            <a:ext cx="2592288" cy="3960439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+mj-lt"/>
              </a:rPr>
              <a:t>A-</a:t>
            </a:r>
            <a:r>
              <a:rPr lang="en-GB" sz="2000" dirty="0" err="1">
                <a:latin typeface="+mj-lt"/>
              </a:rPr>
              <a:t>nis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dèan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thusa</a:t>
            </a:r>
            <a:r>
              <a:rPr lang="en-GB" sz="2000" dirty="0">
                <a:latin typeface="+mj-lt"/>
              </a:rPr>
              <a:t>  </a:t>
            </a:r>
            <a:r>
              <a:rPr lang="en-GB" sz="2000" dirty="0" err="1">
                <a:latin typeface="+mj-lt"/>
              </a:rPr>
              <a:t>riaghailtean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suas</a:t>
            </a:r>
            <a:r>
              <a:rPr lang="en-GB" sz="2000" dirty="0">
                <a:latin typeface="+mj-lt"/>
              </a:rPr>
              <a:t> a </a:t>
            </a:r>
            <a:r>
              <a:rPr lang="en-GB" sz="2000" dirty="0" err="1">
                <a:latin typeface="+mj-lt"/>
              </a:rPr>
              <a:t>sheallas</a:t>
            </a:r>
            <a:r>
              <a:rPr lang="en-GB" sz="2000" dirty="0">
                <a:latin typeface="+mj-lt"/>
              </a:rPr>
              <a:t> mar a </a:t>
            </a:r>
            <a:r>
              <a:rPr lang="en-GB" sz="2000" dirty="0" err="1">
                <a:latin typeface="+mj-lt"/>
              </a:rPr>
              <a:t>tha</a:t>
            </a:r>
            <a:r>
              <a:rPr lang="en-GB" sz="2000" dirty="0">
                <a:latin typeface="+mj-lt"/>
              </a:rPr>
              <a:t> an t-alt (am </a:t>
            </a:r>
            <a:r>
              <a:rPr lang="en-GB" sz="2000" dirty="0" err="1">
                <a:latin typeface="+mj-lt"/>
              </a:rPr>
              <a:t>facal</a:t>
            </a:r>
            <a:r>
              <a:rPr lang="en-GB" sz="2000" dirty="0">
                <a:latin typeface="+mj-lt"/>
              </a:rPr>
              <a:t> </a:t>
            </a:r>
            <a:r>
              <a:rPr lang="en-GB" sz="2000" b="1" i="1" dirty="0">
                <a:latin typeface="+mj-lt"/>
              </a:rPr>
              <a:t>the </a:t>
            </a:r>
            <a:r>
              <a:rPr lang="en-GB" sz="2000" dirty="0" err="1">
                <a:latin typeface="+mj-lt"/>
              </a:rPr>
              <a:t>anns</a:t>
            </a:r>
            <a:r>
              <a:rPr lang="en-GB" sz="2000" dirty="0">
                <a:latin typeface="+mj-lt"/>
              </a:rPr>
              <a:t> </a:t>
            </a:r>
          </a:p>
          <a:p>
            <a:r>
              <a:rPr lang="en-GB" sz="2000" dirty="0">
                <a:latin typeface="+mj-lt"/>
              </a:rPr>
              <a:t>a’ </a:t>
            </a:r>
            <a:r>
              <a:rPr lang="en-GB" sz="2000" dirty="0" err="1">
                <a:latin typeface="+mj-lt"/>
              </a:rPr>
              <a:t>Bheurla</a:t>
            </a:r>
            <a:r>
              <a:rPr lang="en-GB" sz="2000" dirty="0">
                <a:latin typeface="+mj-lt"/>
              </a:rPr>
              <a:t>) ag </a:t>
            </a:r>
            <a:r>
              <a:rPr lang="en-GB" sz="2000" dirty="0" err="1">
                <a:latin typeface="+mj-lt"/>
              </a:rPr>
              <a:t>obair</a:t>
            </a:r>
            <a:r>
              <a:rPr lang="en-GB" sz="2000" dirty="0">
                <a:latin typeface="+mj-lt"/>
              </a:rPr>
              <a:t> le </a:t>
            </a:r>
            <a:r>
              <a:rPr lang="en-GB" sz="2000" dirty="0" err="1">
                <a:latin typeface="+mj-lt"/>
              </a:rPr>
              <a:t>ainmearan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fireann</a:t>
            </a:r>
            <a:r>
              <a:rPr lang="en-GB" sz="2000" dirty="0">
                <a:latin typeface="+mj-lt"/>
              </a:rPr>
              <a:t> is </a:t>
            </a:r>
            <a:r>
              <a:rPr lang="en-GB" sz="2000" dirty="0" err="1">
                <a:latin typeface="+mj-lt"/>
              </a:rPr>
              <a:t>boireann</a:t>
            </a:r>
            <a:r>
              <a:rPr lang="en-GB" sz="2000" dirty="0">
                <a:latin typeface="+mj-lt"/>
              </a:rPr>
              <a:t>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/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/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46"/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/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/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/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/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/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 animBg="1"/>
      <p:bldP spid="4" grpId="2" animBg="1"/>
      <p:bldP spid="5" grpId="3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236296" cy="548681"/>
          </a:xfrm>
        </p:spPr>
        <p:txBody>
          <a:bodyPr vert="horz" rtlCol="0">
            <a:noAutofit/>
          </a:bodyPr>
          <a:lstStyle/>
          <a:p>
            <a:endParaRPr lang="en-GB" sz="2400" b="1" dirty="0">
              <a:latin typeface="Bodoni MT"/>
            </a:endParaRPr>
          </a:p>
        </p:txBody>
      </p:sp>
      <p:sp>
        <p:nvSpPr>
          <p:cNvPr id="3" name="Rounded Rectangle 7"/>
          <p:cNvSpPr/>
          <p:nvPr/>
        </p:nvSpPr>
        <p:spPr>
          <a:xfrm>
            <a:off x="0" y="548680"/>
            <a:ext cx="8388424" cy="936104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/>
              <a:t>Seo</a:t>
            </a:r>
            <a:r>
              <a:rPr lang="en-GB" sz="2000" dirty="0"/>
              <a:t> </a:t>
            </a:r>
            <a:r>
              <a:rPr lang="en-GB" sz="2000" dirty="0" err="1"/>
              <a:t>riaghailtean</a:t>
            </a:r>
            <a:r>
              <a:rPr lang="en-GB" sz="2000" dirty="0"/>
              <a:t> a </a:t>
            </a:r>
            <a:r>
              <a:rPr lang="en-GB" sz="2000" dirty="0" err="1"/>
              <a:t>sheallas</a:t>
            </a:r>
            <a:r>
              <a:rPr lang="en-GB" sz="2000" dirty="0"/>
              <a:t> mar a </a:t>
            </a:r>
            <a:r>
              <a:rPr lang="en-GB" sz="2000" dirty="0" err="1"/>
              <a:t>tha</a:t>
            </a:r>
            <a:r>
              <a:rPr lang="en-GB" sz="2000" dirty="0"/>
              <a:t> an t-alt (am </a:t>
            </a:r>
            <a:r>
              <a:rPr lang="en-GB" sz="2000" dirty="0" err="1"/>
              <a:t>facal</a:t>
            </a:r>
            <a:r>
              <a:rPr lang="en-GB" sz="2000" dirty="0"/>
              <a:t> </a:t>
            </a:r>
            <a:r>
              <a:rPr lang="en-GB" sz="2000" b="1" i="1" dirty="0">
                <a:latin typeface="Arial"/>
              </a:rPr>
              <a:t>the </a:t>
            </a:r>
            <a:r>
              <a:rPr lang="en-GB" sz="2000" dirty="0" err="1"/>
              <a:t>anns</a:t>
            </a:r>
            <a:r>
              <a:rPr lang="en-GB" sz="2000" dirty="0"/>
              <a:t> a’ </a:t>
            </a:r>
            <a:r>
              <a:rPr lang="en-GB" sz="2000" dirty="0" err="1"/>
              <a:t>Bheurla</a:t>
            </a:r>
            <a:r>
              <a:rPr lang="en-GB" sz="2000" dirty="0"/>
              <a:t>) </a:t>
            </a:r>
            <a:r>
              <a:rPr lang="en-GB" sz="2000" dirty="0" err="1"/>
              <a:t>ag</a:t>
            </a:r>
            <a:r>
              <a:rPr lang="en-GB" sz="2000" dirty="0"/>
              <a:t> </a:t>
            </a:r>
            <a:r>
              <a:rPr lang="en-GB" sz="2000" dirty="0" err="1"/>
              <a:t>obair</a:t>
            </a:r>
            <a:r>
              <a:rPr lang="en-GB" sz="2000" dirty="0"/>
              <a:t> le </a:t>
            </a:r>
            <a:r>
              <a:rPr lang="en-GB" sz="2000" dirty="0" err="1"/>
              <a:t>ainmearan</a:t>
            </a:r>
            <a:r>
              <a:rPr lang="en-GB" sz="2000" dirty="0"/>
              <a:t> </a:t>
            </a:r>
            <a:r>
              <a:rPr lang="en-GB" sz="2000" dirty="0" err="1"/>
              <a:t>fireann</a:t>
            </a:r>
            <a:r>
              <a:rPr lang="en-GB" sz="2000" dirty="0"/>
              <a:t> is </a:t>
            </a:r>
            <a:r>
              <a:rPr lang="en-GB" sz="2000" dirty="0" err="1"/>
              <a:t>boireann</a:t>
            </a:r>
            <a:r>
              <a:rPr lang="en-GB" sz="2000" dirty="0"/>
              <a:t>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728" y="1844824"/>
          <a:ext cx="4313264" cy="3443694"/>
        </p:xfrm>
        <a:graphic>
          <a:graphicData uri="http://schemas.openxmlformats.org/drawingml/2006/table">
            <a:tbl>
              <a:tblPr/>
              <a:tblGrid>
                <a:gridCol w="176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u="none" dirty="0" err="1">
                          <a:solidFill>
                            <a:srgbClr val="66CCFF"/>
                          </a:solidFill>
                          <a:latin typeface="Times New Roman"/>
                        </a:rPr>
                        <a:t>Ainmearan</a:t>
                      </a:r>
                      <a:r>
                        <a:rPr lang="en-GB" sz="1700" b="1" u="none" dirty="0">
                          <a:solidFill>
                            <a:srgbClr val="66CCFF"/>
                          </a:solidFill>
                          <a:latin typeface="Times New Roman"/>
                        </a:rPr>
                        <a:t> </a:t>
                      </a:r>
                      <a:r>
                        <a:rPr lang="en-GB" sz="1700" b="1" u="none" dirty="0" err="1">
                          <a:solidFill>
                            <a:srgbClr val="66CCFF"/>
                          </a:solidFill>
                          <a:latin typeface="Times New Roman"/>
                        </a:rPr>
                        <a:t>Fireann</a:t>
                      </a:r>
                      <a:r>
                        <a:rPr lang="en-GB" sz="1700" b="1" u="none" dirty="0">
                          <a:solidFill>
                            <a:srgbClr val="66CCFF"/>
                          </a:solidFill>
                          <a:latin typeface="Times New Roman"/>
                        </a:rPr>
                        <a:t> a’</a:t>
                      </a:r>
                      <a:r>
                        <a:rPr lang="en-GB" sz="1700" u="none" dirty="0">
                          <a:solidFill>
                            <a:srgbClr val="66CCFF"/>
                          </a:solidFill>
                          <a:latin typeface="Times New Roman"/>
                        </a:rPr>
                        <a:t> </a:t>
                      </a:r>
                      <a:r>
                        <a:rPr lang="en-GB" sz="1700" b="1" u="none" dirty="0" err="1">
                          <a:solidFill>
                            <a:srgbClr val="66CCFF"/>
                          </a:solidFill>
                          <a:latin typeface="Times New Roman"/>
                        </a:rPr>
                        <a:t>toiseachadh</a:t>
                      </a:r>
                      <a:r>
                        <a:rPr lang="en-GB" sz="1700" b="1" u="none" dirty="0">
                          <a:solidFill>
                            <a:srgbClr val="66CCFF"/>
                          </a:solidFill>
                          <a:latin typeface="Times New Roman"/>
                        </a:rPr>
                        <a:t> le: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700" b="1" u="sng" dirty="0">
                          <a:solidFill>
                            <a:schemeClr val="tx1"/>
                          </a:solidFill>
                          <a:latin typeface="Times New Roman"/>
                        </a:rPr>
                        <a:t>An t-alt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700" b="1" u="sng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Eisimpleir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5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A, E, I, O, U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700" b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5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B, F, M, P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700" b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5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C, D, G, L, N, R, S,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700" b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>
          <a:xfrm>
            <a:off x="3903663" y="7859713"/>
            <a:ext cx="3136900" cy="2132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/>
          <a:lstStyle/>
          <a:p>
            <a:endParaRPr lang="en-US" dirty="0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4595853" y="1844824"/>
          <a:ext cx="4521570" cy="4933254"/>
        </p:xfrm>
        <a:graphic>
          <a:graphicData uri="http://schemas.openxmlformats.org/drawingml/2006/table">
            <a:tbl>
              <a:tblPr/>
              <a:tblGrid>
                <a:gridCol w="178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u="none" dirty="0" err="1">
                          <a:solidFill>
                            <a:srgbClr val="FF0066"/>
                          </a:solidFill>
                          <a:latin typeface="Times New Roman"/>
                        </a:rPr>
                        <a:t>Ainmearan</a:t>
                      </a:r>
                      <a:r>
                        <a:rPr lang="en-GB" sz="1700" b="1" u="none" dirty="0">
                          <a:solidFill>
                            <a:srgbClr val="FF0066"/>
                          </a:solidFill>
                          <a:latin typeface="Times New Roman"/>
                        </a:rPr>
                        <a:t> </a:t>
                      </a:r>
                      <a:r>
                        <a:rPr lang="en-GB" sz="1700" b="1" u="none" dirty="0" err="1">
                          <a:solidFill>
                            <a:srgbClr val="FF0066"/>
                          </a:solidFill>
                          <a:latin typeface="Times New Roman"/>
                        </a:rPr>
                        <a:t>Boireann</a:t>
                      </a:r>
                      <a:r>
                        <a:rPr lang="en-GB" sz="1700" b="1" u="none" dirty="0">
                          <a:solidFill>
                            <a:srgbClr val="FF0066"/>
                          </a:solidFill>
                          <a:latin typeface="Times New Roman"/>
                        </a:rPr>
                        <a:t> a’</a:t>
                      </a:r>
                      <a:r>
                        <a:rPr lang="en-GB" sz="1700" u="none" dirty="0">
                          <a:solidFill>
                            <a:srgbClr val="FF0066"/>
                          </a:solidFill>
                          <a:latin typeface="Times New Roman"/>
                        </a:rPr>
                        <a:t> </a:t>
                      </a:r>
                      <a:r>
                        <a:rPr lang="en-GB" sz="1700" b="1" u="none" dirty="0" err="1">
                          <a:solidFill>
                            <a:srgbClr val="FF0066"/>
                          </a:solidFill>
                          <a:latin typeface="Times New Roman"/>
                        </a:rPr>
                        <a:t>toiseachadh</a:t>
                      </a:r>
                      <a:r>
                        <a:rPr lang="en-GB" sz="1700" b="1" u="none" dirty="0">
                          <a:solidFill>
                            <a:srgbClr val="FF0066"/>
                          </a:solidFill>
                          <a:latin typeface="Times New Roman"/>
                        </a:rPr>
                        <a:t> le: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700" b="1" u="sng" dirty="0">
                          <a:solidFill>
                            <a:schemeClr val="tx1"/>
                          </a:solidFill>
                          <a:latin typeface="Times New Roman"/>
                        </a:rPr>
                        <a:t>An t-alt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700" b="1" u="sng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Eisimpleir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A, E, I, O, U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pt-BR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L, N, </a:t>
                      </a:r>
                      <a:r>
                        <a:rPr lang="pt-BR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, </a:t>
                      </a:r>
                      <a:r>
                        <a:rPr lang="pt-BR" sz="2000" b="1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B, C, G, M, 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4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4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rol 2"/>
          <p:cNvSpPr>
            <a:spLocks noChangeArrowheads="1" noChangeShapeType="1"/>
          </p:cNvSpPr>
          <p:nvPr/>
        </p:nvSpPr>
        <p:spPr>
          <a:xfrm>
            <a:off x="7199312" y="7380288"/>
            <a:ext cx="2952750" cy="31035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/>
          <a:lstStyle/>
          <a:p>
            <a:endParaRPr lang="en-US" dirty="0"/>
          </a:p>
        </p:txBody>
      </p:sp>
      <p:sp>
        <p:nvSpPr>
          <p:cNvPr id="8" name="Rectangle 5"/>
          <p:cNvSpPr/>
          <p:nvPr/>
        </p:nvSpPr>
        <p:spPr>
          <a:xfrm>
            <a:off x="2051720" y="3068960"/>
            <a:ext cx="864096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an t-</a:t>
            </a:r>
          </a:p>
        </p:txBody>
      </p:sp>
      <p:sp>
        <p:nvSpPr>
          <p:cNvPr id="9" name="Rectangle 10"/>
          <p:cNvSpPr/>
          <p:nvPr/>
        </p:nvSpPr>
        <p:spPr>
          <a:xfrm>
            <a:off x="2051720" y="3861047"/>
            <a:ext cx="864096" cy="504057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am</a:t>
            </a:r>
          </a:p>
        </p:txBody>
      </p:sp>
      <p:sp>
        <p:nvSpPr>
          <p:cNvPr id="10" name="Rectangle 11"/>
          <p:cNvSpPr/>
          <p:nvPr/>
        </p:nvSpPr>
        <p:spPr>
          <a:xfrm>
            <a:off x="2051720" y="4653135"/>
            <a:ext cx="864096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an</a:t>
            </a:r>
          </a:p>
        </p:txBody>
      </p:sp>
      <p:sp>
        <p:nvSpPr>
          <p:cNvPr id="11" name="Rectangle 12"/>
          <p:cNvSpPr/>
          <p:nvPr/>
        </p:nvSpPr>
        <p:spPr>
          <a:xfrm>
            <a:off x="3099549" y="3068960"/>
            <a:ext cx="1328433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an t-</a:t>
            </a:r>
            <a:r>
              <a:rPr lang="en-GB" sz="2000" b="1" dirty="0" err="1">
                <a:latin typeface="Arial"/>
              </a:rPr>
              <a:t>aran</a:t>
            </a:r>
          </a:p>
        </p:txBody>
      </p:sp>
      <p:sp>
        <p:nvSpPr>
          <p:cNvPr id="12" name="Rectangle 13"/>
          <p:cNvSpPr/>
          <p:nvPr/>
        </p:nvSpPr>
        <p:spPr>
          <a:xfrm>
            <a:off x="3099549" y="3859590"/>
            <a:ext cx="1328433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am </a:t>
            </a:r>
            <a:r>
              <a:rPr lang="en-GB" sz="2000" b="1" dirty="0" err="1">
                <a:latin typeface="Arial"/>
              </a:rPr>
              <a:t>bàta</a:t>
            </a:r>
          </a:p>
        </p:txBody>
      </p:sp>
      <p:sp>
        <p:nvSpPr>
          <p:cNvPr id="13" name="Rectangle 14"/>
          <p:cNvSpPr/>
          <p:nvPr/>
        </p:nvSpPr>
        <p:spPr>
          <a:xfrm>
            <a:off x="3099549" y="4653135"/>
            <a:ext cx="1328433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an cat</a:t>
            </a:r>
          </a:p>
        </p:txBody>
      </p:sp>
      <p:sp>
        <p:nvSpPr>
          <p:cNvPr id="14" name="Rectangle 15"/>
          <p:cNvSpPr/>
          <p:nvPr/>
        </p:nvSpPr>
        <p:spPr>
          <a:xfrm>
            <a:off x="6476498" y="3058407"/>
            <a:ext cx="864096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an</a:t>
            </a:r>
          </a:p>
        </p:txBody>
      </p:sp>
      <p:sp>
        <p:nvSpPr>
          <p:cNvPr id="15" name="Rectangle 16"/>
          <p:cNvSpPr/>
          <p:nvPr/>
        </p:nvSpPr>
        <p:spPr>
          <a:xfrm>
            <a:off x="7524328" y="3058407"/>
            <a:ext cx="1512168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an </a:t>
            </a:r>
            <a:r>
              <a:rPr lang="en-GB" sz="2000" b="1" dirty="0" err="1">
                <a:latin typeface="Arial"/>
              </a:rPr>
              <a:t>eaglais</a:t>
            </a:r>
          </a:p>
        </p:txBody>
      </p:sp>
      <p:sp>
        <p:nvSpPr>
          <p:cNvPr id="16" name="Rectangle 17"/>
          <p:cNvSpPr/>
          <p:nvPr/>
        </p:nvSpPr>
        <p:spPr>
          <a:xfrm>
            <a:off x="6516216" y="4653135"/>
            <a:ext cx="864096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200" b="1" dirty="0">
                <a:latin typeface="Arial"/>
              </a:rPr>
              <a:t>a’ (h)</a:t>
            </a:r>
          </a:p>
        </p:txBody>
      </p:sp>
      <p:sp>
        <p:nvSpPr>
          <p:cNvPr id="17" name="Rectangle 18"/>
          <p:cNvSpPr/>
          <p:nvPr/>
        </p:nvSpPr>
        <p:spPr>
          <a:xfrm>
            <a:off x="7524328" y="4653135"/>
            <a:ext cx="1512168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a' </a:t>
            </a:r>
            <a:r>
              <a:rPr lang="en-GB" sz="2000" b="1" dirty="0" err="1">
                <a:latin typeface="Arial"/>
              </a:rPr>
              <a:t>Chàisg</a:t>
            </a:r>
          </a:p>
        </p:txBody>
      </p:sp>
      <p:sp>
        <p:nvSpPr>
          <p:cNvPr id="18" name="Rectangle 19"/>
          <p:cNvSpPr/>
          <p:nvPr/>
        </p:nvSpPr>
        <p:spPr>
          <a:xfrm>
            <a:off x="6516216" y="3933056"/>
            <a:ext cx="864096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an</a:t>
            </a:r>
          </a:p>
        </p:txBody>
      </p:sp>
      <p:sp>
        <p:nvSpPr>
          <p:cNvPr id="19" name="Rectangle 20"/>
          <p:cNvSpPr/>
          <p:nvPr/>
        </p:nvSpPr>
        <p:spPr>
          <a:xfrm>
            <a:off x="7524328" y="3933056"/>
            <a:ext cx="1619672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an </a:t>
            </a:r>
            <a:r>
              <a:rPr lang="en-GB" sz="2000" b="1" dirty="0" err="1">
                <a:latin typeface="Arial"/>
              </a:rPr>
              <a:t>nighean</a:t>
            </a:r>
            <a:r>
              <a:rPr lang="en-GB" sz="2000" b="1" dirty="0">
                <a:latin typeface="Arial"/>
              </a:rPr>
              <a:t> </a:t>
            </a:r>
          </a:p>
        </p:txBody>
      </p:sp>
      <p:sp>
        <p:nvSpPr>
          <p:cNvPr id="20" name="Rectangle 21"/>
          <p:cNvSpPr/>
          <p:nvPr/>
        </p:nvSpPr>
        <p:spPr>
          <a:xfrm>
            <a:off x="6476498" y="5373216"/>
            <a:ext cx="864096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1900" b="1" dirty="0">
                <a:latin typeface="Arial"/>
              </a:rPr>
              <a:t>an (h)</a:t>
            </a:r>
          </a:p>
        </p:txBody>
      </p:sp>
      <p:sp>
        <p:nvSpPr>
          <p:cNvPr id="21" name="Rectangle 22"/>
          <p:cNvSpPr/>
          <p:nvPr/>
        </p:nvSpPr>
        <p:spPr>
          <a:xfrm>
            <a:off x="7524328" y="5373216"/>
            <a:ext cx="1512168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an </a:t>
            </a:r>
            <a:r>
              <a:rPr lang="en-GB" sz="2000" b="1" dirty="0" err="1">
                <a:latin typeface="Arial"/>
              </a:rPr>
              <a:t>fheamainn</a:t>
            </a:r>
          </a:p>
        </p:txBody>
      </p:sp>
      <p:sp>
        <p:nvSpPr>
          <p:cNvPr id="22" name="Rectangle 23"/>
          <p:cNvSpPr/>
          <p:nvPr/>
        </p:nvSpPr>
        <p:spPr>
          <a:xfrm>
            <a:off x="6476498" y="6165304"/>
            <a:ext cx="864096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an t-</a:t>
            </a:r>
          </a:p>
        </p:txBody>
      </p:sp>
      <p:sp>
        <p:nvSpPr>
          <p:cNvPr id="23" name="Rectangle 24"/>
          <p:cNvSpPr/>
          <p:nvPr/>
        </p:nvSpPr>
        <p:spPr>
          <a:xfrm>
            <a:off x="7524328" y="6165304"/>
            <a:ext cx="1512168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an t-</a:t>
            </a:r>
            <a:r>
              <a:rPr lang="en-GB" sz="2000" b="1" dirty="0" err="1">
                <a:latin typeface="Arial"/>
              </a:rPr>
              <a:t>sràid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 animBg="1"/>
      <p:bldP spid="8" grpId="2" animBg="1"/>
      <p:bldP spid="9" grpId="4" animBg="1"/>
      <p:bldP spid="10" grpId="6" animBg="1"/>
      <p:bldP spid="11" grpId="3" animBg="1"/>
      <p:bldP spid="12" grpId="5" animBg="1"/>
      <p:bldP spid="13" grpId="7" animBg="1"/>
      <p:bldP spid="14" grpId="8" animBg="1"/>
      <p:bldP spid="15" grpId="9" animBg="1"/>
      <p:bldP spid="16" grpId="12" animBg="1"/>
      <p:bldP spid="17" grpId="13" animBg="1"/>
      <p:bldP spid="18" grpId="10" animBg="1"/>
      <p:bldP spid="19" grpId="11" animBg="1"/>
      <p:bldP spid="20" grpId="14" animBg="1"/>
      <p:bldP spid="21" grpId="15" animBg="1"/>
      <p:bldP spid="22" grpId="16" animBg="1"/>
      <p:bldP spid="23" grpId="17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236296" cy="548681"/>
          </a:xfrm>
        </p:spPr>
        <p:txBody>
          <a:bodyPr vert="horz" rtlCol="0">
            <a:noAutofit/>
          </a:bodyPr>
          <a:lstStyle/>
          <a:p>
            <a:endParaRPr lang="en-GB" sz="2400" b="1" dirty="0">
              <a:latin typeface="Bodoni MT"/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>
          <a:xfrm>
            <a:off x="3903663" y="7859713"/>
            <a:ext cx="3136900" cy="2132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/>
          <a:lstStyle/>
          <a:p>
            <a:endParaRPr lang="en-US" dirty="0"/>
          </a:p>
        </p:txBody>
      </p:sp>
      <p:sp>
        <p:nvSpPr>
          <p:cNvPr id="4" name="Control 2"/>
          <p:cNvSpPr>
            <a:spLocks noChangeArrowheads="1" noChangeShapeType="1"/>
          </p:cNvSpPr>
          <p:nvPr/>
        </p:nvSpPr>
        <p:spPr>
          <a:xfrm>
            <a:off x="7199312" y="7380288"/>
            <a:ext cx="2952750" cy="31035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/>
          <a:lstStyle/>
          <a:p>
            <a:endParaRPr lang="en-US" dirty="0"/>
          </a:p>
        </p:txBody>
      </p:sp>
      <p:sp>
        <p:nvSpPr>
          <p:cNvPr id="5" name="Rounded Rectangle 25"/>
          <p:cNvSpPr/>
          <p:nvPr/>
        </p:nvSpPr>
        <p:spPr>
          <a:xfrm>
            <a:off x="-28486" y="548680"/>
            <a:ext cx="9176112" cy="1224136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A’ </a:t>
            </a:r>
            <a:r>
              <a:rPr lang="en-GB" sz="2000" b="1" dirty="0" err="1">
                <a:latin typeface="Arial"/>
              </a:rPr>
              <a:t>cleachdadh</a:t>
            </a:r>
            <a:r>
              <a:rPr lang="en-GB" sz="2000" b="1" dirty="0">
                <a:latin typeface="Arial"/>
              </a:rPr>
              <a:t> nan </a:t>
            </a:r>
            <a:r>
              <a:rPr lang="en-GB" sz="2000" b="1" dirty="0" err="1">
                <a:latin typeface="Arial"/>
              </a:rPr>
              <a:t>riaghailtean</a:t>
            </a:r>
            <a:r>
              <a:rPr lang="en-GB" sz="2000" b="1" dirty="0">
                <a:latin typeface="Arial"/>
              </a:rPr>
              <a:t> a </a:t>
            </a:r>
            <a:r>
              <a:rPr lang="en-GB" sz="2000" b="1" dirty="0" err="1">
                <a:latin typeface="Arial"/>
              </a:rPr>
              <a:t>tha</a:t>
            </a:r>
            <a:r>
              <a:rPr lang="en-GB" sz="2000" b="1" dirty="0">
                <a:latin typeface="Arial"/>
              </a:rPr>
              <a:t> </a:t>
            </a:r>
            <a:r>
              <a:rPr lang="en-GB" sz="2000" b="1" dirty="0" err="1">
                <a:latin typeface="Arial"/>
              </a:rPr>
              <a:t>agad</a:t>
            </a:r>
            <a:r>
              <a:rPr lang="en-GB" sz="2000" b="1" dirty="0">
                <a:latin typeface="Arial"/>
              </a:rPr>
              <a:t>: </a:t>
            </a:r>
          </a:p>
          <a:p>
            <a:endParaRPr lang="en-GB" sz="2000" b="1" dirty="0">
              <a:latin typeface="Arial"/>
            </a:endParaRPr>
          </a:p>
          <a:p>
            <a:r>
              <a:rPr lang="en-GB" sz="2000" dirty="0"/>
              <a:t>a. </a:t>
            </a:r>
            <a:r>
              <a:rPr lang="en-GB" sz="2000" dirty="0" err="1"/>
              <a:t>Faigh</a:t>
            </a:r>
            <a:r>
              <a:rPr lang="en-GB" sz="2000" dirty="0"/>
              <a:t> a-</a:t>
            </a:r>
            <a:r>
              <a:rPr lang="en-GB" sz="2000" dirty="0" err="1"/>
              <a:t>mach</a:t>
            </a:r>
            <a:r>
              <a:rPr lang="en-GB" sz="2000" dirty="0"/>
              <a:t> an </a:t>
            </a:r>
            <a:r>
              <a:rPr lang="en-GB" sz="2000" dirty="0" err="1"/>
              <a:t>toiseach</a:t>
            </a:r>
            <a:r>
              <a:rPr lang="en-GB" sz="2000" dirty="0"/>
              <a:t> a </a:t>
            </a:r>
            <a:r>
              <a:rPr lang="en-GB" sz="2000" dirty="0" err="1"/>
              <a:t>bheil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faclan</a:t>
            </a:r>
            <a:r>
              <a:rPr lang="en-GB" sz="2000" dirty="0"/>
              <a:t> </a:t>
            </a:r>
            <a:r>
              <a:rPr lang="en-GB" sz="2000" dirty="0" err="1"/>
              <a:t>seo</a:t>
            </a:r>
            <a:r>
              <a:rPr lang="en-GB" sz="2000" dirty="0"/>
              <a:t> </a:t>
            </a:r>
            <a:r>
              <a:rPr lang="en-GB" sz="2000" dirty="0" err="1"/>
              <a:t>fireann</a:t>
            </a:r>
            <a:r>
              <a:rPr lang="en-GB" sz="2000" dirty="0"/>
              <a:t> (f) no </a:t>
            </a:r>
            <a:r>
              <a:rPr lang="en-GB" sz="2000" dirty="0" err="1"/>
              <a:t>boireann</a:t>
            </a:r>
            <a:r>
              <a:rPr lang="en-GB" sz="2000" dirty="0"/>
              <a:t> (b).</a:t>
            </a:r>
          </a:p>
          <a:p>
            <a:r>
              <a:rPr lang="en-GB" sz="2000" dirty="0"/>
              <a:t>b. </a:t>
            </a:r>
            <a:r>
              <a:rPr lang="en-GB" sz="2000" dirty="0" err="1"/>
              <a:t>Cuir</a:t>
            </a:r>
            <a:r>
              <a:rPr lang="en-GB" sz="2000" dirty="0"/>
              <a:t> an </a:t>
            </a:r>
            <a:r>
              <a:rPr lang="en-GB" sz="2000" b="1" dirty="0"/>
              <a:t>t-alt</a:t>
            </a:r>
            <a:r>
              <a:rPr lang="en-GB" sz="2000" dirty="0"/>
              <a:t> </a:t>
            </a:r>
            <a:r>
              <a:rPr lang="en-GB" sz="2000" dirty="0" err="1"/>
              <a:t>ris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faclan</a:t>
            </a:r>
            <a:r>
              <a:rPr lang="en-GB" sz="2000" dirty="0"/>
              <a:t>.</a:t>
            </a:r>
          </a:p>
        </p:txBody>
      </p:sp>
      <p:sp>
        <p:nvSpPr>
          <p:cNvPr id="6" name="Flowchart: Process 29"/>
          <p:cNvSpPr/>
          <p:nvPr/>
        </p:nvSpPr>
        <p:spPr>
          <a:xfrm>
            <a:off x="107504" y="2204864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dùthaich</a:t>
            </a:r>
          </a:p>
        </p:txBody>
      </p:sp>
      <p:sp>
        <p:nvSpPr>
          <p:cNvPr id="7" name="Flowchart: Process 30"/>
          <p:cNvSpPr/>
          <p:nvPr/>
        </p:nvSpPr>
        <p:spPr>
          <a:xfrm>
            <a:off x="107504" y="2860040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achadh</a:t>
            </a:r>
          </a:p>
        </p:txBody>
      </p:sp>
      <p:sp>
        <p:nvSpPr>
          <p:cNvPr id="8" name="Flowchart: Process 31"/>
          <p:cNvSpPr/>
          <p:nvPr/>
        </p:nvSpPr>
        <p:spPr>
          <a:xfrm>
            <a:off x="125697" y="3516497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balach</a:t>
            </a:r>
          </a:p>
        </p:txBody>
      </p:sp>
      <p:sp>
        <p:nvSpPr>
          <p:cNvPr id="9" name="Flowchart: Process 32"/>
          <p:cNvSpPr/>
          <p:nvPr/>
        </p:nvSpPr>
        <p:spPr>
          <a:xfrm>
            <a:off x="107504" y="4125562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nighean</a:t>
            </a:r>
          </a:p>
        </p:txBody>
      </p:sp>
      <p:sp>
        <p:nvSpPr>
          <p:cNvPr id="10" name="Flowchart: Process 33"/>
          <p:cNvSpPr/>
          <p:nvPr/>
        </p:nvSpPr>
        <p:spPr>
          <a:xfrm>
            <a:off x="107504" y="4780739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eaglais</a:t>
            </a:r>
          </a:p>
        </p:txBody>
      </p:sp>
      <p:sp>
        <p:nvSpPr>
          <p:cNvPr id="11" name="Flowchart: Process 34"/>
          <p:cNvSpPr/>
          <p:nvPr/>
        </p:nvSpPr>
        <p:spPr>
          <a:xfrm>
            <a:off x="125697" y="5437195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sròn</a:t>
            </a:r>
          </a:p>
        </p:txBody>
      </p:sp>
      <p:sp>
        <p:nvSpPr>
          <p:cNvPr id="12" name="Flowchart: Process 35"/>
          <p:cNvSpPr/>
          <p:nvPr/>
        </p:nvSpPr>
        <p:spPr>
          <a:xfrm>
            <a:off x="125697" y="6093651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leabhar</a:t>
            </a:r>
          </a:p>
        </p:txBody>
      </p:sp>
      <p:sp>
        <p:nvSpPr>
          <p:cNvPr id="13" name="Flowchart: Process 36"/>
          <p:cNvSpPr/>
          <p:nvPr/>
        </p:nvSpPr>
        <p:spPr>
          <a:xfrm>
            <a:off x="4709711" y="2206143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eun</a:t>
            </a:r>
          </a:p>
        </p:txBody>
      </p:sp>
      <p:sp>
        <p:nvSpPr>
          <p:cNvPr id="14" name="Flowchart: Process 37"/>
          <p:cNvSpPr/>
          <p:nvPr/>
        </p:nvSpPr>
        <p:spPr>
          <a:xfrm>
            <a:off x="4709711" y="2861320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rathad</a:t>
            </a:r>
          </a:p>
        </p:txBody>
      </p:sp>
      <p:sp>
        <p:nvSpPr>
          <p:cNvPr id="15" name="Flowchart: Process 38"/>
          <p:cNvSpPr/>
          <p:nvPr/>
        </p:nvSpPr>
        <p:spPr>
          <a:xfrm>
            <a:off x="4727904" y="3517776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obair</a:t>
            </a:r>
          </a:p>
        </p:txBody>
      </p:sp>
      <p:sp>
        <p:nvSpPr>
          <p:cNvPr id="16" name="Flowchart: Process 39"/>
          <p:cNvSpPr/>
          <p:nvPr/>
        </p:nvSpPr>
        <p:spPr>
          <a:xfrm>
            <a:off x="4709711" y="4126841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faoileag</a:t>
            </a:r>
          </a:p>
        </p:txBody>
      </p:sp>
      <p:sp>
        <p:nvSpPr>
          <p:cNvPr id="17" name="Flowchart: Process 40"/>
          <p:cNvSpPr/>
          <p:nvPr/>
        </p:nvSpPr>
        <p:spPr>
          <a:xfrm>
            <a:off x="4709711" y="4782018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muir</a:t>
            </a:r>
          </a:p>
        </p:txBody>
      </p:sp>
      <p:sp>
        <p:nvSpPr>
          <p:cNvPr id="18" name="Flowchart: Process 41"/>
          <p:cNvSpPr/>
          <p:nvPr/>
        </p:nvSpPr>
        <p:spPr>
          <a:xfrm>
            <a:off x="4727904" y="5438474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pàipear</a:t>
            </a:r>
          </a:p>
        </p:txBody>
      </p:sp>
      <p:sp>
        <p:nvSpPr>
          <p:cNvPr id="19" name="Flowchart: Process 42"/>
          <p:cNvSpPr/>
          <p:nvPr/>
        </p:nvSpPr>
        <p:spPr>
          <a:xfrm>
            <a:off x="4727904" y="6094930"/>
            <a:ext cx="1440160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/>
              <a:t>latha</a:t>
            </a:r>
          </a:p>
        </p:txBody>
      </p:sp>
      <p:sp>
        <p:nvSpPr>
          <p:cNvPr id="20" name="Rectangle 43"/>
          <p:cNvSpPr/>
          <p:nvPr/>
        </p:nvSpPr>
        <p:spPr>
          <a:xfrm>
            <a:off x="1645537" y="2860040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>
                <a:latin typeface="Arial"/>
              </a:rPr>
              <a:t>f</a:t>
            </a:r>
          </a:p>
        </p:txBody>
      </p:sp>
      <p:sp>
        <p:nvSpPr>
          <p:cNvPr id="21" name="Rectangle 44"/>
          <p:cNvSpPr/>
          <p:nvPr/>
        </p:nvSpPr>
        <p:spPr>
          <a:xfrm>
            <a:off x="1645537" y="2204864"/>
            <a:ext cx="334174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b</a:t>
            </a:r>
          </a:p>
        </p:txBody>
      </p:sp>
      <p:sp>
        <p:nvSpPr>
          <p:cNvPr id="22" name="Rectangle 45"/>
          <p:cNvSpPr/>
          <p:nvPr/>
        </p:nvSpPr>
        <p:spPr>
          <a:xfrm>
            <a:off x="1645537" y="3517776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>
                <a:latin typeface="Arial"/>
              </a:rPr>
              <a:t>f</a:t>
            </a:r>
          </a:p>
        </p:txBody>
      </p:sp>
      <p:sp>
        <p:nvSpPr>
          <p:cNvPr id="23" name="Rectangle 46"/>
          <p:cNvSpPr/>
          <p:nvPr/>
        </p:nvSpPr>
        <p:spPr>
          <a:xfrm>
            <a:off x="1645537" y="5438474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>
                <a:latin typeface="Arial"/>
              </a:rPr>
              <a:t>b</a:t>
            </a:r>
          </a:p>
        </p:txBody>
      </p:sp>
      <p:sp>
        <p:nvSpPr>
          <p:cNvPr id="24" name="Rectangle 47"/>
          <p:cNvSpPr/>
          <p:nvPr/>
        </p:nvSpPr>
        <p:spPr>
          <a:xfrm>
            <a:off x="1645537" y="6093651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>
                <a:latin typeface="Arial"/>
              </a:rPr>
              <a:t>f</a:t>
            </a:r>
          </a:p>
        </p:txBody>
      </p:sp>
      <p:sp>
        <p:nvSpPr>
          <p:cNvPr id="25" name="Rectangle 48"/>
          <p:cNvSpPr/>
          <p:nvPr/>
        </p:nvSpPr>
        <p:spPr>
          <a:xfrm>
            <a:off x="6309762" y="2199571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>
                <a:latin typeface="Arial"/>
              </a:rPr>
              <a:t>f</a:t>
            </a:r>
          </a:p>
        </p:txBody>
      </p:sp>
      <p:sp>
        <p:nvSpPr>
          <p:cNvPr id="26" name="Rectangle 49"/>
          <p:cNvSpPr/>
          <p:nvPr/>
        </p:nvSpPr>
        <p:spPr>
          <a:xfrm>
            <a:off x="6309762" y="2856028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>
                <a:latin typeface="Arial"/>
              </a:rPr>
              <a:t>f</a:t>
            </a:r>
          </a:p>
        </p:txBody>
      </p:sp>
      <p:sp>
        <p:nvSpPr>
          <p:cNvPr id="27" name="Rectangle 50"/>
          <p:cNvSpPr/>
          <p:nvPr/>
        </p:nvSpPr>
        <p:spPr>
          <a:xfrm>
            <a:off x="6310000" y="5437195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>
                <a:latin typeface="Arial"/>
              </a:rPr>
              <a:t>f</a:t>
            </a:r>
          </a:p>
        </p:txBody>
      </p:sp>
      <p:sp>
        <p:nvSpPr>
          <p:cNvPr id="28" name="Rectangle 51"/>
          <p:cNvSpPr/>
          <p:nvPr/>
        </p:nvSpPr>
        <p:spPr>
          <a:xfrm>
            <a:off x="6310000" y="6106436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>
                <a:latin typeface="Arial"/>
              </a:rPr>
              <a:t>f</a:t>
            </a:r>
          </a:p>
        </p:txBody>
      </p:sp>
      <p:sp>
        <p:nvSpPr>
          <p:cNvPr id="29" name="Rectangle 52"/>
          <p:cNvSpPr/>
          <p:nvPr/>
        </p:nvSpPr>
        <p:spPr>
          <a:xfrm>
            <a:off x="1645537" y="4126841"/>
            <a:ext cx="334174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b</a:t>
            </a:r>
          </a:p>
        </p:txBody>
      </p:sp>
      <p:sp>
        <p:nvSpPr>
          <p:cNvPr id="30" name="Rectangle 53"/>
          <p:cNvSpPr/>
          <p:nvPr/>
        </p:nvSpPr>
        <p:spPr>
          <a:xfrm>
            <a:off x="1657070" y="4774168"/>
            <a:ext cx="334174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b</a:t>
            </a:r>
          </a:p>
        </p:txBody>
      </p:sp>
      <p:sp>
        <p:nvSpPr>
          <p:cNvPr id="31" name="Rectangle 54"/>
          <p:cNvSpPr/>
          <p:nvPr/>
        </p:nvSpPr>
        <p:spPr>
          <a:xfrm>
            <a:off x="6309760" y="3519768"/>
            <a:ext cx="334174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b</a:t>
            </a:r>
          </a:p>
        </p:txBody>
      </p:sp>
      <p:sp>
        <p:nvSpPr>
          <p:cNvPr id="32" name="Rectangle 55"/>
          <p:cNvSpPr/>
          <p:nvPr/>
        </p:nvSpPr>
        <p:spPr>
          <a:xfrm>
            <a:off x="6310000" y="4126841"/>
            <a:ext cx="334174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b</a:t>
            </a:r>
          </a:p>
        </p:txBody>
      </p:sp>
      <p:sp>
        <p:nvSpPr>
          <p:cNvPr id="33" name="Rectangle 56"/>
          <p:cNvSpPr/>
          <p:nvPr/>
        </p:nvSpPr>
        <p:spPr>
          <a:xfrm>
            <a:off x="6336519" y="4780739"/>
            <a:ext cx="334174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latin typeface="Arial"/>
              </a:rPr>
              <a:t>b</a:t>
            </a:r>
          </a:p>
        </p:txBody>
      </p:sp>
      <p:sp>
        <p:nvSpPr>
          <p:cNvPr id="34" name="Rectangle 57"/>
          <p:cNvSpPr/>
          <p:nvPr/>
        </p:nvSpPr>
        <p:spPr>
          <a:xfrm>
            <a:off x="2132112" y="2204864"/>
            <a:ext cx="1935832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an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dirty="0" err="1"/>
              <a:t>dùthaich</a:t>
            </a:r>
          </a:p>
        </p:txBody>
      </p:sp>
      <p:sp>
        <p:nvSpPr>
          <p:cNvPr id="35" name="Rectangle 59"/>
          <p:cNvSpPr/>
          <p:nvPr/>
        </p:nvSpPr>
        <p:spPr>
          <a:xfrm>
            <a:off x="2132112" y="2861320"/>
            <a:ext cx="1935832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an t-</a:t>
            </a:r>
            <a:r>
              <a:rPr lang="en-GB" sz="2400" dirty="0" err="1"/>
              <a:t>achadh</a:t>
            </a:r>
          </a:p>
        </p:txBody>
      </p:sp>
      <p:sp>
        <p:nvSpPr>
          <p:cNvPr id="36" name="Rectangle 60"/>
          <p:cNvSpPr/>
          <p:nvPr/>
        </p:nvSpPr>
        <p:spPr>
          <a:xfrm>
            <a:off x="2132112" y="3531065"/>
            <a:ext cx="1935832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am </a:t>
            </a:r>
            <a:r>
              <a:rPr lang="en-GB" sz="2400" dirty="0" err="1"/>
              <a:t>balach</a:t>
            </a:r>
          </a:p>
        </p:txBody>
      </p:sp>
      <p:sp>
        <p:nvSpPr>
          <p:cNvPr id="37" name="Rectangle 61"/>
          <p:cNvSpPr/>
          <p:nvPr/>
        </p:nvSpPr>
        <p:spPr>
          <a:xfrm>
            <a:off x="2132112" y="4125562"/>
            <a:ext cx="1935832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an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dirty="0" err="1"/>
              <a:t>nighean</a:t>
            </a:r>
          </a:p>
        </p:txBody>
      </p:sp>
      <p:sp>
        <p:nvSpPr>
          <p:cNvPr id="38" name="Rectangle 62"/>
          <p:cNvSpPr/>
          <p:nvPr/>
        </p:nvSpPr>
        <p:spPr>
          <a:xfrm>
            <a:off x="2166183" y="4767806"/>
            <a:ext cx="1935832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an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eaglais</a:t>
            </a:r>
          </a:p>
        </p:txBody>
      </p:sp>
      <p:sp>
        <p:nvSpPr>
          <p:cNvPr id="39" name="Rectangle 63"/>
          <p:cNvSpPr/>
          <p:nvPr/>
        </p:nvSpPr>
        <p:spPr>
          <a:xfrm>
            <a:off x="2146856" y="5438474"/>
            <a:ext cx="1935832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an t-</a:t>
            </a:r>
            <a:r>
              <a:rPr lang="en-GB" sz="2400" dirty="0" err="1"/>
              <a:t>sròn</a:t>
            </a:r>
          </a:p>
        </p:txBody>
      </p:sp>
      <p:sp>
        <p:nvSpPr>
          <p:cNvPr id="40" name="Rectangle 64"/>
          <p:cNvSpPr/>
          <p:nvPr/>
        </p:nvSpPr>
        <p:spPr>
          <a:xfrm>
            <a:off x="2169987" y="6106436"/>
            <a:ext cx="1935832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an </a:t>
            </a:r>
            <a:r>
              <a:rPr lang="en-GB" sz="2400" dirty="0" err="1"/>
              <a:t>leabhar</a:t>
            </a:r>
          </a:p>
        </p:txBody>
      </p:sp>
      <p:sp>
        <p:nvSpPr>
          <p:cNvPr id="41" name="Rectangle 65"/>
          <p:cNvSpPr/>
          <p:nvPr/>
        </p:nvSpPr>
        <p:spPr>
          <a:xfrm>
            <a:off x="6840696" y="2216579"/>
            <a:ext cx="1935832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an </a:t>
            </a:r>
            <a:r>
              <a:rPr lang="en-GB" sz="2400" dirty="0">
                <a:solidFill>
                  <a:srgbClr val="FFFF00"/>
                </a:solidFill>
              </a:rPr>
              <a:t>t-</a:t>
            </a:r>
            <a:r>
              <a:rPr lang="en-GB" sz="2400" dirty="0" err="1"/>
              <a:t>eun</a:t>
            </a:r>
          </a:p>
        </p:txBody>
      </p:sp>
      <p:sp>
        <p:nvSpPr>
          <p:cNvPr id="42" name="Rectangle 66"/>
          <p:cNvSpPr/>
          <p:nvPr/>
        </p:nvSpPr>
        <p:spPr>
          <a:xfrm>
            <a:off x="6876256" y="2856028"/>
            <a:ext cx="1935832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an </a:t>
            </a:r>
            <a:r>
              <a:rPr lang="en-GB" sz="2400" dirty="0" err="1"/>
              <a:t>rathad</a:t>
            </a:r>
          </a:p>
        </p:txBody>
      </p:sp>
      <p:sp>
        <p:nvSpPr>
          <p:cNvPr id="43" name="Rectangle 67"/>
          <p:cNvSpPr/>
          <p:nvPr/>
        </p:nvSpPr>
        <p:spPr>
          <a:xfrm>
            <a:off x="6876256" y="3519768"/>
            <a:ext cx="1935832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an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obair</a:t>
            </a:r>
          </a:p>
        </p:txBody>
      </p:sp>
      <p:sp>
        <p:nvSpPr>
          <p:cNvPr id="44" name="Rectangle 68"/>
          <p:cNvSpPr/>
          <p:nvPr/>
        </p:nvSpPr>
        <p:spPr>
          <a:xfrm>
            <a:off x="6876256" y="4145422"/>
            <a:ext cx="1990652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an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f</a:t>
            </a:r>
            <a:r>
              <a:rPr lang="en-GB" sz="2400" b="1" dirty="0" err="1">
                <a:solidFill>
                  <a:srgbClr val="FFFF00"/>
                </a:solidFill>
                <a:latin typeface="Arial"/>
              </a:rPr>
              <a:t>h</a:t>
            </a:r>
            <a:r>
              <a:rPr lang="en-GB" sz="2400" b="1" dirty="0" err="1">
                <a:latin typeface="Arial"/>
              </a:rPr>
              <a:t>aoileag</a:t>
            </a:r>
          </a:p>
        </p:txBody>
      </p:sp>
      <p:sp>
        <p:nvSpPr>
          <p:cNvPr id="45" name="Rectangle 69"/>
          <p:cNvSpPr/>
          <p:nvPr/>
        </p:nvSpPr>
        <p:spPr>
          <a:xfrm>
            <a:off x="6876256" y="4767806"/>
            <a:ext cx="1935832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a'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m</a:t>
            </a:r>
            <a:r>
              <a:rPr lang="en-GB" sz="2400" b="1" dirty="0" err="1">
                <a:solidFill>
                  <a:srgbClr val="FFFF00"/>
                </a:solidFill>
                <a:latin typeface="Arial"/>
              </a:rPr>
              <a:t>h</a:t>
            </a:r>
            <a:r>
              <a:rPr lang="en-GB" sz="2400" b="1" dirty="0" err="1">
                <a:latin typeface="Arial"/>
              </a:rPr>
              <a:t>uir</a:t>
            </a:r>
          </a:p>
        </p:txBody>
      </p:sp>
      <p:sp>
        <p:nvSpPr>
          <p:cNvPr id="46" name="Rectangle 70"/>
          <p:cNvSpPr/>
          <p:nvPr/>
        </p:nvSpPr>
        <p:spPr>
          <a:xfrm>
            <a:off x="6873876" y="5438474"/>
            <a:ext cx="1935832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am </a:t>
            </a:r>
            <a:r>
              <a:rPr lang="en-GB" sz="2400" dirty="0" err="1"/>
              <a:t>pàipear</a:t>
            </a:r>
          </a:p>
        </p:txBody>
      </p:sp>
      <p:sp>
        <p:nvSpPr>
          <p:cNvPr id="47" name="Rectangle 71"/>
          <p:cNvSpPr/>
          <p:nvPr/>
        </p:nvSpPr>
        <p:spPr>
          <a:xfrm>
            <a:off x="6903666" y="6106436"/>
            <a:ext cx="1935832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b="1" dirty="0">
                <a:solidFill>
                  <a:srgbClr val="FFFF00"/>
                </a:solidFill>
                <a:latin typeface="Arial"/>
              </a:rPr>
              <a:t>an </a:t>
            </a:r>
            <a:r>
              <a:rPr lang="en-GB" sz="2400" dirty="0" err="1"/>
              <a:t>latha</a:t>
            </a:r>
          </a:p>
        </p:txBody>
      </p:sp>
      <p:cxnSp>
        <p:nvCxnSpPr>
          <p:cNvPr id="48" name="Straight Connector 73"/>
          <p:cNvCxnSpPr/>
          <p:nvPr/>
        </p:nvCxnSpPr>
        <p:spPr>
          <a:xfrm>
            <a:off x="4355976" y="1988840"/>
            <a:ext cx="0" cy="486916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1" presetClass="entr" presetSubtype="1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1" presetClass="entr" presetSubtype="1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1" presetClass="entr" presetSubtype="1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1" presetClass="entr" presetSubtype="1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1" presetClass="entr" presetSubtype="1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1" presetClass="entr" presetSubtype="1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21" presetClass="entr" presetSubtype="1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1" presetClass="entr" presetSubtype="1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21" presetClass="entr" presetSubtype="1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3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3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3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3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3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3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3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4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4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4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4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  <p:bldP spid="6" grpId="2" animBg="1"/>
      <p:bldP spid="7" grpId="3" animBg="1"/>
      <p:bldP spid="8" grpId="4" animBg="1"/>
      <p:bldP spid="9" grpId="5" animBg="1"/>
      <p:bldP spid="10" grpId="6" animBg="1"/>
      <p:bldP spid="11" grpId="7" animBg="1"/>
      <p:bldP spid="12" grpId="8" animBg="1"/>
      <p:bldP spid="13" grpId="9" animBg="1"/>
      <p:bldP spid="14" grpId="10" animBg="1"/>
      <p:bldP spid="15" grpId="11" animBg="1"/>
      <p:bldP spid="16" grpId="12" animBg="1"/>
      <p:bldP spid="17" grpId="13" animBg="1"/>
      <p:bldP spid="18" grpId="14" animBg="1"/>
      <p:bldP spid="19" grpId="15" animBg="1"/>
      <p:bldP spid="20" grpId="18" animBg="1"/>
      <p:bldP spid="21" grpId="16" animBg="1"/>
      <p:bldP spid="22" grpId="20" animBg="1"/>
      <p:bldP spid="23" grpId="26" animBg="1"/>
      <p:bldP spid="24" grpId="28" animBg="1"/>
      <p:bldP spid="25" grpId="30" animBg="1"/>
      <p:bldP spid="26" grpId="32" animBg="1"/>
      <p:bldP spid="27" grpId="40" animBg="1"/>
      <p:bldP spid="28" grpId="42" animBg="1"/>
      <p:bldP spid="29" grpId="22" animBg="1"/>
      <p:bldP spid="30" grpId="24" animBg="1"/>
      <p:bldP spid="31" grpId="34" animBg="1"/>
      <p:bldP spid="32" grpId="36" animBg="1"/>
      <p:bldP spid="33" grpId="38" animBg="1"/>
      <p:bldP spid="34" grpId="17" animBg="1"/>
      <p:bldP spid="35" grpId="19" animBg="1"/>
      <p:bldP spid="36" grpId="21" animBg="1"/>
      <p:bldP spid="37" grpId="23" animBg="1"/>
      <p:bldP spid="38" grpId="25" animBg="1"/>
      <p:bldP spid="39" grpId="27" animBg="1"/>
      <p:bldP spid="40" grpId="29" animBg="1"/>
      <p:bldP spid="41" grpId="31" animBg="1"/>
      <p:bldP spid="42" grpId="33" animBg="1"/>
      <p:bldP spid="43" grpId="35" animBg="1"/>
      <p:bldP spid="44" grpId="37" animBg="1"/>
      <p:bldP spid="45" grpId="39" animBg="1"/>
      <p:bldP spid="46" grpId="41" animBg="1"/>
      <p:bldP spid="47" grpId="4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>
          <a:xfrm>
            <a:off x="3903663" y="7859713"/>
            <a:ext cx="3136900" cy="2132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/>
          <a:lstStyle/>
          <a:p>
            <a:endParaRPr lang="en-US" dirty="0"/>
          </a:p>
        </p:txBody>
      </p:sp>
      <p:sp>
        <p:nvSpPr>
          <p:cNvPr id="4" name="Rounded Rectangle 25"/>
          <p:cNvSpPr/>
          <p:nvPr/>
        </p:nvSpPr>
        <p:spPr>
          <a:xfrm>
            <a:off x="-23495" y="592746"/>
            <a:ext cx="9176112" cy="1800200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/>
              <a:t>An </a:t>
            </a:r>
            <a:r>
              <a:rPr lang="en-GB" sz="2000" dirty="0" err="1"/>
              <a:t>seo</a:t>
            </a:r>
            <a:r>
              <a:rPr lang="en-GB" sz="2000" dirty="0"/>
              <a:t>, </a:t>
            </a:r>
            <a:r>
              <a:rPr lang="en-GB" sz="2000" dirty="0" err="1"/>
              <a:t>tha</a:t>
            </a:r>
            <a:r>
              <a:rPr lang="en-GB" sz="2000" dirty="0"/>
              <a:t> </a:t>
            </a:r>
            <a:r>
              <a:rPr lang="en-GB" sz="2000" dirty="0" err="1"/>
              <a:t>sinn</a:t>
            </a:r>
            <a:r>
              <a:rPr lang="en-GB" sz="2000" dirty="0"/>
              <a:t> a’ </a:t>
            </a:r>
            <a:r>
              <a:rPr lang="en-GB" sz="2000" dirty="0" err="1"/>
              <a:t>coimhead</a:t>
            </a:r>
            <a:r>
              <a:rPr lang="en-GB" sz="2000" dirty="0"/>
              <a:t> air mar a </a:t>
            </a:r>
            <a:r>
              <a:rPr lang="en-GB" sz="2000" dirty="0" err="1"/>
              <a:t>tha</a:t>
            </a:r>
            <a:r>
              <a:rPr lang="en-GB" sz="2000" dirty="0"/>
              <a:t> </a:t>
            </a:r>
            <a:r>
              <a:rPr lang="en-GB" sz="2000" dirty="0" err="1"/>
              <a:t>ainmearan</a:t>
            </a:r>
            <a:r>
              <a:rPr lang="en-GB" sz="2000" dirty="0"/>
              <a:t> </a:t>
            </a:r>
            <a:r>
              <a:rPr lang="en-GB" sz="2000" dirty="0" err="1"/>
              <a:t>fireann</a:t>
            </a:r>
            <a:r>
              <a:rPr lang="en-GB" sz="2000" dirty="0"/>
              <a:t> is </a:t>
            </a:r>
            <a:r>
              <a:rPr lang="en-GB" sz="2000" dirty="0" err="1"/>
              <a:t>boireann</a:t>
            </a:r>
          </a:p>
          <a:p>
            <a:r>
              <a:rPr lang="en-GB" sz="2000" dirty="0"/>
              <a:t>a’ </a:t>
            </a:r>
            <a:r>
              <a:rPr lang="en-GB" sz="2000" dirty="0" err="1"/>
              <a:t>toirt</a:t>
            </a:r>
            <a:r>
              <a:rPr lang="en-GB" sz="2000" dirty="0"/>
              <a:t> </a:t>
            </a:r>
            <a:r>
              <a:rPr lang="en-GB" sz="2000" dirty="0" err="1"/>
              <a:t>buaidh</a:t>
            </a:r>
            <a:r>
              <a:rPr lang="en-GB" sz="2000" dirty="0"/>
              <a:t> air </a:t>
            </a:r>
            <a:r>
              <a:rPr lang="en-GB" sz="2000" b="1" dirty="0" err="1">
                <a:latin typeface="Arial"/>
              </a:rPr>
              <a:t>buadhairean</a:t>
            </a:r>
            <a:r>
              <a:rPr lang="en-GB" sz="2000" dirty="0"/>
              <a:t> – is e sin </a:t>
            </a:r>
            <a:r>
              <a:rPr lang="en-GB" sz="2000" dirty="0" err="1"/>
              <a:t>faclan</a:t>
            </a:r>
            <a:r>
              <a:rPr lang="en-GB" sz="2000" dirty="0"/>
              <a:t> a </a:t>
            </a:r>
            <a:r>
              <a:rPr lang="en-GB" sz="2000" dirty="0" err="1"/>
              <a:t>tha</a:t>
            </a:r>
            <a:r>
              <a:rPr lang="en-GB" sz="2000" dirty="0"/>
              <a:t> ag </a:t>
            </a:r>
            <a:r>
              <a:rPr lang="en-GB" sz="2000" dirty="0" err="1"/>
              <a:t>innse</a:t>
            </a:r>
            <a:r>
              <a:rPr lang="en-GB" sz="2000" dirty="0"/>
              <a:t> </a:t>
            </a:r>
            <a:r>
              <a:rPr lang="en-GB" sz="2000" dirty="0" err="1"/>
              <a:t>dhuibh</a:t>
            </a:r>
            <a:r>
              <a:rPr lang="en-GB" sz="2000" dirty="0"/>
              <a:t> </a:t>
            </a:r>
            <a:r>
              <a:rPr lang="en-GB" sz="2000" dirty="0" err="1"/>
              <a:t>cò</a:t>
            </a:r>
            <a:r>
              <a:rPr lang="en-GB" sz="2000" dirty="0"/>
              <a:t> </a:t>
            </a:r>
            <a:r>
              <a:rPr lang="en-GB" sz="2000" dirty="0" err="1"/>
              <a:t>ris</a:t>
            </a:r>
            <a:r>
              <a:rPr lang="en-GB" sz="2000" dirty="0"/>
              <a:t> a </a:t>
            </a:r>
            <a:r>
              <a:rPr lang="en-GB" sz="2000" dirty="0" err="1"/>
              <a:t>tha</a:t>
            </a:r>
            <a:r>
              <a:rPr lang="en-GB" sz="2000" dirty="0"/>
              <a:t> </a:t>
            </a:r>
            <a:r>
              <a:rPr lang="en-GB" sz="2000" dirty="0" err="1"/>
              <a:t>rudeigin</a:t>
            </a:r>
            <a:r>
              <a:rPr lang="en-GB" sz="2000" dirty="0"/>
              <a:t> </a:t>
            </a:r>
            <a:r>
              <a:rPr lang="en-GB" sz="2000" dirty="0" err="1"/>
              <a:t>coltach</a:t>
            </a:r>
            <a:r>
              <a:rPr lang="en-GB" sz="2000" dirty="0"/>
              <a:t>: </a:t>
            </a:r>
            <a:r>
              <a:rPr lang="en-GB" sz="2000" i="1" dirty="0"/>
              <a:t>snog, </a:t>
            </a:r>
            <a:r>
              <a:rPr lang="en-GB" sz="2000" i="1" dirty="0" err="1"/>
              <a:t>mòr</a:t>
            </a:r>
            <a:r>
              <a:rPr lang="en-GB" sz="2000" i="1" dirty="0"/>
              <a:t>, fada, </a:t>
            </a:r>
            <a:r>
              <a:rPr lang="en-GB" sz="2000" i="1" dirty="0" err="1"/>
              <a:t>uabhasach</a:t>
            </a:r>
            <a:r>
              <a:rPr lang="en-GB" sz="2000" i="1" dirty="0"/>
              <a:t>, </a:t>
            </a:r>
            <a:r>
              <a:rPr lang="en-GB" sz="2000" i="1" dirty="0" err="1"/>
              <a:t>bochd</a:t>
            </a:r>
            <a:r>
              <a:rPr lang="en-GB" sz="2000" i="1" dirty="0"/>
              <a:t>…</a:t>
            </a:r>
          </a:p>
          <a:p>
            <a:endParaRPr lang="en-GB" sz="2000" i="1" dirty="0"/>
          </a:p>
          <a:p>
            <a:r>
              <a:rPr lang="en-GB" sz="2000" dirty="0">
                <a:solidFill>
                  <a:schemeClr val="tx1"/>
                </a:solidFill>
              </a:rPr>
              <a:t>an t-</a:t>
            </a:r>
            <a:r>
              <a:rPr lang="en-GB" sz="2000" dirty="0" err="1"/>
              <a:t>acras</a:t>
            </a:r>
            <a:r>
              <a:rPr lang="en-GB" sz="2000" dirty="0"/>
              <a:t> </a:t>
            </a:r>
            <a:r>
              <a:rPr lang="en-GB" sz="2000" dirty="0" err="1"/>
              <a:t>mòr</a:t>
            </a:r>
            <a:r>
              <a:rPr lang="en-GB" sz="2000" dirty="0"/>
              <a:t>     </a:t>
            </a:r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ach</a:t>
            </a:r>
            <a:r>
              <a:rPr lang="en-GB" sz="2000" dirty="0"/>
              <a:t>     </a:t>
            </a:r>
            <a:r>
              <a:rPr lang="en-GB" sz="2000" dirty="0">
                <a:solidFill>
                  <a:srgbClr val="FFFFFF"/>
                </a:solidFill>
              </a:rPr>
              <a:t>a’ </a:t>
            </a:r>
            <a:r>
              <a:rPr lang="en-GB" sz="2000" dirty="0" err="1">
                <a:solidFill>
                  <a:srgbClr val="FFFFFF"/>
                </a:solidFill>
              </a:rPr>
              <a:t>phacaid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b</a:t>
            </a:r>
            <a:r>
              <a:rPr lang="en-GB" sz="2000" dirty="0" err="1">
                <a:solidFill>
                  <a:srgbClr val="FFFF00"/>
                </a:solidFill>
              </a:rPr>
              <a:t>h</a:t>
            </a:r>
            <a:r>
              <a:rPr lang="en-GB" sz="2000" dirty="0" err="1">
                <a:solidFill>
                  <a:srgbClr val="FFFFFF"/>
                </a:solidFill>
              </a:rPr>
              <a:t>eag</a:t>
            </a:r>
          </a:p>
        </p:txBody>
      </p:sp>
      <p:sp>
        <p:nvSpPr>
          <p:cNvPr id="5" name="Flowchart: Process 72"/>
          <p:cNvSpPr/>
          <p:nvPr/>
        </p:nvSpPr>
        <p:spPr>
          <a:xfrm>
            <a:off x="116182" y="3920124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an </a:t>
            </a:r>
            <a:r>
              <a:rPr lang="en-GB" sz="2000" dirty="0" err="1">
                <a:latin typeface="Bodoni MT"/>
              </a:rPr>
              <a:t>sgoil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f</a:t>
            </a:r>
            <a:r>
              <a:rPr lang="en-GB" sz="2000" u="sng" dirty="0" err="1">
                <a:solidFill>
                  <a:srgbClr val="FFFF00"/>
                </a:solidFill>
                <a:latin typeface="Bodoni MT"/>
              </a:rPr>
              <a:t>h</a:t>
            </a:r>
            <a:r>
              <a:rPr lang="en-GB" sz="2000" dirty="0" err="1">
                <a:latin typeface="Bodoni MT"/>
              </a:rPr>
              <a:t>uar</a:t>
            </a:r>
          </a:p>
        </p:txBody>
      </p:sp>
      <p:sp>
        <p:nvSpPr>
          <p:cNvPr id="6" name="Flowchart: Process 74"/>
          <p:cNvSpPr/>
          <p:nvPr/>
        </p:nvSpPr>
        <p:spPr>
          <a:xfrm>
            <a:off x="98104" y="4576580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an t-</a:t>
            </a:r>
            <a:r>
              <a:rPr lang="en-GB" sz="2000" dirty="0" err="1">
                <a:latin typeface="Bodoni MT"/>
              </a:rPr>
              <a:t>àite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blàth</a:t>
            </a:r>
          </a:p>
        </p:txBody>
      </p:sp>
      <p:sp>
        <p:nvSpPr>
          <p:cNvPr id="7" name="Flowchart: Process 75"/>
          <p:cNvSpPr/>
          <p:nvPr/>
        </p:nvSpPr>
        <p:spPr>
          <a:xfrm>
            <a:off x="122900" y="5233035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an </a:t>
            </a:r>
            <a:r>
              <a:rPr lang="en-GB" sz="2000" dirty="0" err="1">
                <a:latin typeface="Bodoni MT"/>
              </a:rPr>
              <a:t>gille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beag</a:t>
            </a:r>
          </a:p>
        </p:txBody>
      </p:sp>
      <p:sp>
        <p:nvSpPr>
          <p:cNvPr id="8" name="Flowchart: Process 76"/>
          <p:cNvSpPr/>
          <p:nvPr/>
        </p:nvSpPr>
        <p:spPr>
          <a:xfrm>
            <a:off x="116182" y="5889492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an </a:t>
            </a:r>
            <a:r>
              <a:rPr lang="en-GB" sz="2000" dirty="0" err="1">
                <a:latin typeface="Bodoni MT"/>
              </a:rPr>
              <a:t>nighean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c</a:t>
            </a:r>
            <a:r>
              <a:rPr lang="en-GB" sz="2000" u="sng" dirty="0" err="1">
                <a:solidFill>
                  <a:srgbClr val="FFFF00"/>
                </a:solidFill>
                <a:latin typeface="Bodoni MT"/>
              </a:rPr>
              <a:t>h</a:t>
            </a:r>
            <a:r>
              <a:rPr lang="en-GB" sz="2000" u="sng" dirty="0" err="1">
                <a:latin typeface="Bodoni MT"/>
              </a:rPr>
              <a:t>ò</a:t>
            </a:r>
            <a:r>
              <a:rPr lang="en-GB" sz="2000" dirty="0" err="1">
                <a:latin typeface="Bodoni MT"/>
              </a:rPr>
              <a:t>ir</a:t>
            </a:r>
          </a:p>
        </p:txBody>
      </p:sp>
      <p:sp>
        <p:nvSpPr>
          <p:cNvPr id="9" name="Rectangle 77"/>
          <p:cNvSpPr/>
          <p:nvPr/>
        </p:nvSpPr>
        <p:spPr>
          <a:xfrm>
            <a:off x="2634502" y="4595369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000" b="1" dirty="0">
                <a:latin typeface="Arial"/>
              </a:rPr>
              <a:t>f</a:t>
            </a:r>
          </a:p>
        </p:txBody>
      </p:sp>
      <p:sp>
        <p:nvSpPr>
          <p:cNvPr id="10" name="Rectangle 78"/>
          <p:cNvSpPr/>
          <p:nvPr/>
        </p:nvSpPr>
        <p:spPr>
          <a:xfrm>
            <a:off x="2634502" y="3920124"/>
            <a:ext cx="334174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b</a:t>
            </a:r>
          </a:p>
        </p:txBody>
      </p:sp>
      <p:sp>
        <p:nvSpPr>
          <p:cNvPr id="11" name="Rectangle 79"/>
          <p:cNvSpPr/>
          <p:nvPr/>
        </p:nvSpPr>
        <p:spPr>
          <a:xfrm>
            <a:off x="2634502" y="5230331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000" b="1" dirty="0">
                <a:latin typeface="Arial"/>
              </a:rPr>
              <a:t>f</a:t>
            </a:r>
          </a:p>
        </p:txBody>
      </p:sp>
      <p:sp>
        <p:nvSpPr>
          <p:cNvPr id="12" name="Rectangle 80"/>
          <p:cNvSpPr/>
          <p:nvPr/>
        </p:nvSpPr>
        <p:spPr>
          <a:xfrm>
            <a:off x="2634502" y="5890414"/>
            <a:ext cx="334174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b</a:t>
            </a:r>
          </a:p>
        </p:txBody>
      </p:sp>
      <p:cxnSp>
        <p:nvCxnSpPr>
          <p:cNvPr id="13" name="Straight Connector 81"/>
          <p:cNvCxnSpPr/>
          <p:nvPr/>
        </p:nvCxnSpPr>
        <p:spPr>
          <a:xfrm>
            <a:off x="3347864" y="2977537"/>
            <a:ext cx="0" cy="3399852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82"/>
          <p:cNvSpPr/>
          <p:nvPr/>
        </p:nvSpPr>
        <p:spPr>
          <a:xfrm>
            <a:off x="0" y="2996952"/>
            <a:ext cx="2634502" cy="514908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>
                <a:latin typeface="Bodoni MT"/>
              </a:rPr>
              <a:t>Seall</a:t>
            </a:r>
            <a:r>
              <a:rPr lang="en-GB" sz="2400" dirty="0">
                <a:latin typeface="Bodoni MT"/>
              </a:rPr>
              <a:t> </a:t>
            </a:r>
            <a:r>
              <a:rPr lang="en-GB" sz="2400" dirty="0" err="1">
                <a:latin typeface="Bodoni MT"/>
              </a:rPr>
              <a:t>seo</a:t>
            </a:r>
            <a:r>
              <a:rPr lang="en-GB" sz="2400" dirty="0">
                <a:latin typeface="Bodoni MT"/>
              </a:rPr>
              <a:t>:</a:t>
            </a:r>
          </a:p>
        </p:txBody>
      </p:sp>
      <p:sp>
        <p:nvSpPr>
          <p:cNvPr id="15" name="Flowchart: Process 83"/>
          <p:cNvSpPr/>
          <p:nvPr/>
        </p:nvSpPr>
        <p:spPr>
          <a:xfrm>
            <a:off x="6745319" y="3925742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an t-</a:t>
            </a:r>
            <a:r>
              <a:rPr lang="en-GB" sz="2000" dirty="0" err="1">
                <a:latin typeface="Bodoni MT"/>
              </a:rPr>
              <a:t>sraid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m</a:t>
            </a:r>
            <a:r>
              <a:rPr lang="en-GB" sz="2000" u="sng" dirty="0" err="1">
                <a:solidFill>
                  <a:srgbClr val="FFFF00"/>
                </a:solidFill>
                <a:latin typeface="Bodoni MT"/>
              </a:rPr>
              <a:t>h</a:t>
            </a:r>
            <a:r>
              <a:rPr lang="en-GB" sz="2000" dirty="0" err="1">
                <a:latin typeface="Bodoni MT"/>
              </a:rPr>
              <a:t>òr</a:t>
            </a:r>
            <a:endParaRPr lang="en-GB" sz="2000" dirty="0">
              <a:latin typeface="Bodoni MT"/>
            </a:endParaRPr>
          </a:p>
        </p:txBody>
      </p:sp>
      <p:sp>
        <p:nvSpPr>
          <p:cNvPr id="16" name="Flowchart: Process 84"/>
          <p:cNvSpPr/>
          <p:nvPr/>
        </p:nvSpPr>
        <p:spPr>
          <a:xfrm>
            <a:off x="6727241" y="4582198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an </a:t>
            </a:r>
            <a:r>
              <a:rPr lang="en-GB" sz="2000" dirty="0" err="1">
                <a:latin typeface="Bodoni MT"/>
              </a:rPr>
              <a:t>rathad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fada</a:t>
            </a:r>
          </a:p>
        </p:txBody>
      </p:sp>
      <p:sp>
        <p:nvSpPr>
          <p:cNvPr id="17" name="Flowchart: Process 85"/>
          <p:cNvSpPr/>
          <p:nvPr/>
        </p:nvSpPr>
        <p:spPr>
          <a:xfrm>
            <a:off x="6752037" y="5238654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am </a:t>
            </a:r>
            <a:r>
              <a:rPr lang="en-GB" sz="2000" dirty="0" err="1">
                <a:latin typeface="Bodoni MT"/>
              </a:rPr>
              <a:t>peann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dearg</a:t>
            </a:r>
          </a:p>
        </p:txBody>
      </p:sp>
      <p:sp>
        <p:nvSpPr>
          <p:cNvPr id="18" name="Flowchart: Process 86"/>
          <p:cNvSpPr/>
          <p:nvPr/>
        </p:nvSpPr>
        <p:spPr>
          <a:xfrm>
            <a:off x="6745319" y="5895110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an </a:t>
            </a:r>
            <a:r>
              <a:rPr lang="en-GB" sz="2000" dirty="0" err="1">
                <a:latin typeface="Bodoni MT"/>
              </a:rPr>
              <a:t>lèine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g</a:t>
            </a:r>
            <a:r>
              <a:rPr lang="en-GB" sz="2000" u="sng" dirty="0" err="1">
                <a:solidFill>
                  <a:srgbClr val="FFFF00"/>
                </a:solidFill>
                <a:latin typeface="Bodoni MT"/>
              </a:rPr>
              <a:t>h</a:t>
            </a:r>
            <a:r>
              <a:rPr lang="en-GB" sz="2000" dirty="0" err="1">
                <a:latin typeface="Bodoni MT"/>
              </a:rPr>
              <a:t>orm</a:t>
            </a:r>
          </a:p>
        </p:txBody>
      </p:sp>
      <p:sp>
        <p:nvSpPr>
          <p:cNvPr id="19" name="Rectangle 87"/>
          <p:cNvSpPr/>
          <p:nvPr/>
        </p:nvSpPr>
        <p:spPr>
          <a:xfrm>
            <a:off x="6273811" y="4600987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000" b="1" dirty="0">
                <a:latin typeface="Arial"/>
              </a:rPr>
              <a:t>f</a:t>
            </a:r>
          </a:p>
        </p:txBody>
      </p:sp>
      <p:sp>
        <p:nvSpPr>
          <p:cNvPr id="20" name="Rectangle 88"/>
          <p:cNvSpPr/>
          <p:nvPr/>
        </p:nvSpPr>
        <p:spPr>
          <a:xfrm>
            <a:off x="6273811" y="3925742"/>
            <a:ext cx="334174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b</a:t>
            </a:r>
          </a:p>
        </p:txBody>
      </p:sp>
      <p:sp>
        <p:nvSpPr>
          <p:cNvPr id="21" name="Rectangle 89"/>
          <p:cNvSpPr/>
          <p:nvPr/>
        </p:nvSpPr>
        <p:spPr>
          <a:xfrm>
            <a:off x="6273811" y="5235949"/>
            <a:ext cx="334174" cy="504056"/>
          </a:xfrm>
          <a:prstGeom prst="rect">
            <a:avLst/>
          </a:prstGeom>
          <a:solidFill>
            <a:srgbClr val="66CCFF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000" b="1" dirty="0">
                <a:latin typeface="Arial"/>
              </a:rPr>
              <a:t>f</a:t>
            </a:r>
          </a:p>
        </p:txBody>
      </p:sp>
      <p:sp>
        <p:nvSpPr>
          <p:cNvPr id="22" name="Rectangle 90"/>
          <p:cNvSpPr/>
          <p:nvPr/>
        </p:nvSpPr>
        <p:spPr>
          <a:xfrm>
            <a:off x="6273811" y="5896032"/>
            <a:ext cx="334174" cy="504056"/>
          </a:xfrm>
          <a:prstGeom prst="rect">
            <a:avLst/>
          </a:prstGeom>
          <a:solidFill>
            <a:srgbClr val="FF00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b="1" dirty="0">
                <a:latin typeface="Arial"/>
              </a:rPr>
              <a:t>b</a:t>
            </a:r>
          </a:p>
        </p:txBody>
      </p:sp>
      <p:sp>
        <p:nvSpPr>
          <p:cNvPr id="23" name="Rounded Rectangle 91"/>
          <p:cNvSpPr/>
          <p:nvPr/>
        </p:nvSpPr>
        <p:spPr>
          <a:xfrm>
            <a:off x="3689826" y="2977537"/>
            <a:ext cx="4985862" cy="514908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400" dirty="0" err="1">
                <a:latin typeface="Bodoni MT"/>
              </a:rPr>
              <a:t>Feuch</a:t>
            </a:r>
            <a:r>
              <a:rPr lang="en-GB" sz="2400" dirty="0">
                <a:latin typeface="Bodoni MT"/>
              </a:rPr>
              <a:t> an </a:t>
            </a:r>
            <a:r>
              <a:rPr lang="en-GB" sz="2400" dirty="0" err="1">
                <a:latin typeface="Bodoni MT"/>
              </a:rPr>
              <a:t>fheadhainn</a:t>
            </a:r>
            <a:r>
              <a:rPr lang="en-GB" sz="2400" dirty="0">
                <a:latin typeface="Bodoni MT"/>
              </a:rPr>
              <a:t> </a:t>
            </a:r>
            <a:r>
              <a:rPr lang="en-GB" sz="2400" dirty="0" err="1">
                <a:latin typeface="Bodoni MT"/>
              </a:rPr>
              <a:t>seo</a:t>
            </a:r>
            <a:r>
              <a:rPr lang="en-GB" sz="2400" dirty="0">
                <a:latin typeface="Bodoni MT"/>
              </a:rPr>
              <a:t> a-</a:t>
            </a:r>
            <a:r>
              <a:rPr lang="en-GB" sz="2400" dirty="0" err="1">
                <a:latin typeface="Bodoni MT"/>
              </a:rPr>
              <a:t>nise</a:t>
            </a:r>
            <a:r>
              <a:rPr lang="en-GB" sz="2400" dirty="0">
                <a:latin typeface="Bodoni MT"/>
              </a:rPr>
              <a:t>:</a:t>
            </a:r>
          </a:p>
        </p:txBody>
      </p:sp>
      <p:sp>
        <p:nvSpPr>
          <p:cNvPr id="24" name="Flowchart: Process 92"/>
          <p:cNvSpPr/>
          <p:nvPr/>
        </p:nvSpPr>
        <p:spPr>
          <a:xfrm>
            <a:off x="3707904" y="3920124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the big street</a:t>
            </a:r>
          </a:p>
        </p:txBody>
      </p:sp>
      <p:sp>
        <p:nvSpPr>
          <p:cNvPr id="25" name="Flowchart: Process 93"/>
          <p:cNvSpPr/>
          <p:nvPr/>
        </p:nvSpPr>
        <p:spPr>
          <a:xfrm>
            <a:off x="3689826" y="4576580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the long road</a:t>
            </a:r>
          </a:p>
        </p:txBody>
      </p:sp>
      <p:sp>
        <p:nvSpPr>
          <p:cNvPr id="26" name="Flowchart: Process 94"/>
          <p:cNvSpPr/>
          <p:nvPr/>
        </p:nvSpPr>
        <p:spPr>
          <a:xfrm>
            <a:off x="3714621" y="5233035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the red pen</a:t>
            </a:r>
          </a:p>
        </p:txBody>
      </p:sp>
      <p:sp>
        <p:nvSpPr>
          <p:cNvPr id="27" name="Flowchart: Process 95"/>
          <p:cNvSpPr/>
          <p:nvPr/>
        </p:nvSpPr>
        <p:spPr>
          <a:xfrm>
            <a:off x="3707904" y="5889492"/>
            <a:ext cx="2374304" cy="504056"/>
          </a:xfrm>
          <a:prstGeom prst="flowChartProces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the blue shirt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 animBg="1"/>
      <p:bldP spid="5" grpId="2" animBg="1"/>
      <p:bldP spid="6" grpId="3" animBg="1"/>
      <p:bldP spid="7" grpId="4" animBg="1"/>
      <p:bldP spid="8" grpId="5" animBg="1"/>
      <p:bldP spid="9" grpId="7" animBg="1"/>
      <p:bldP spid="10" grpId="6" animBg="1"/>
      <p:bldP spid="11" grpId="8" animBg="1"/>
      <p:bldP spid="12" grpId="9" animBg="1"/>
      <p:bldP spid="14" grpId="2" build="p" animBg="1"/>
      <p:bldP spid="15" grpId="7" animBg="1"/>
      <p:bldP spid="16" grpId="9" animBg="1"/>
      <p:bldP spid="17" grpId="11" animBg="1"/>
      <p:bldP spid="18" grpId="13" animBg="1"/>
      <p:bldP spid="19" grpId="8" animBg="1"/>
      <p:bldP spid="20" grpId="6" animBg="1"/>
      <p:bldP spid="21" grpId="10" animBg="1"/>
      <p:bldP spid="22" grpId="12" animBg="1"/>
      <p:bldP spid="23" grpId="10" build="p" animBg="1"/>
      <p:bldP spid="24" grpId="2" animBg="1"/>
      <p:bldP spid="25" grpId="3" animBg="1"/>
      <p:bldP spid="26" grpId="4" animBg="1"/>
      <p:bldP spid="27" grpId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>
          <a:xfrm>
            <a:off x="3903663" y="7859713"/>
            <a:ext cx="3136900" cy="2132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/>
          <a:lstStyle/>
          <a:p>
            <a:endParaRPr lang="en-US" dirty="0"/>
          </a:p>
        </p:txBody>
      </p:sp>
      <p:sp>
        <p:nvSpPr>
          <p:cNvPr id="4" name="Control 2"/>
          <p:cNvSpPr>
            <a:spLocks noChangeArrowheads="1" noChangeShapeType="1"/>
          </p:cNvSpPr>
          <p:nvPr/>
        </p:nvSpPr>
        <p:spPr>
          <a:xfrm>
            <a:off x="7199312" y="7380288"/>
            <a:ext cx="2952750" cy="31035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/>
          <a:lstStyle/>
          <a:p>
            <a:endParaRPr lang="en-US" dirty="0"/>
          </a:p>
        </p:txBody>
      </p:sp>
      <p:sp>
        <p:nvSpPr>
          <p:cNvPr id="5" name="Rounded Rectangle 25"/>
          <p:cNvSpPr/>
          <p:nvPr/>
        </p:nvSpPr>
        <p:spPr>
          <a:xfrm>
            <a:off x="-28487" y="548680"/>
            <a:ext cx="3160327" cy="6309320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/>
              <a:t>Dè</a:t>
            </a:r>
            <a:r>
              <a:rPr lang="en-GB" sz="2000" dirty="0"/>
              <a:t> </a:t>
            </a:r>
            <a:r>
              <a:rPr lang="en-GB" sz="2000" dirty="0" err="1"/>
              <a:t>tha</a:t>
            </a:r>
            <a:r>
              <a:rPr lang="en-GB" sz="2000" dirty="0"/>
              <a:t> a' </a:t>
            </a:r>
            <a:r>
              <a:rPr lang="en-GB" sz="2000" dirty="0" err="1"/>
              <a:t>tachairt</a:t>
            </a:r>
            <a:r>
              <a:rPr lang="en-GB" sz="2000" dirty="0"/>
              <a:t> do </a:t>
            </a:r>
            <a:r>
              <a:rPr lang="en-GB" sz="2000" dirty="0" err="1"/>
              <a:t>dh’ainmearan</a:t>
            </a:r>
            <a:r>
              <a:rPr lang="en-GB" sz="2000" dirty="0"/>
              <a:t> </a:t>
            </a:r>
            <a:r>
              <a:rPr lang="en-GB" sz="2000" dirty="0" err="1"/>
              <a:t>nuair</a:t>
            </a:r>
            <a:r>
              <a:rPr lang="en-GB" sz="2000" dirty="0"/>
              <a:t> a </a:t>
            </a:r>
            <a:r>
              <a:rPr lang="en-GB" sz="2000" dirty="0" err="1"/>
              <a:t>tha</a:t>
            </a:r>
            <a:r>
              <a:rPr lang="en-GB" sz="2000" dirty="0"/>
              <a:t> </a:t>
            </a:r>
            <a:r>
              <a:rPr lang="en-GB" sz="2000" dirty="0" err="1"/>
              <a:t>sinn</a:t>
            </a:r>
            <a:r>
              <a:rPr lang="en-GB" sz="2000" dirty="0"/>
              <a:t> </a:t>
            </a:r>
            <a:r>
              <a:rPr lang="en-GB" sz="2000" dirty="0" err="1"/>
              <a:t>gan</a:t>
            </a:r>
            <a:r>
              <a:rPr lang="en-GB" sz="2000" dirty="0"/>
              <a:t> cur </a:t>
            </a:r>
            <a:r>
              <a:rPr lang="en-GB" sz="2000" dirty="0" err="1"/>
              <a:t>às</a:t>
            </a:r>
            <a:r>
              <a:rPr lang="en-GB" sz="2000" dirty="0"/>
              <a:t> </a:t>
            </a:r>
            <a:r>
              <a:rPr lang="en-GB" sz="2000" dirty="0" err="1"/>
              <a:t>dèidh</a:t>
            </a:r>
            <a:r>
              <a:rPr lang="en-GB" sz="2000" dirty="0"/>
              <a:t> </a:t>
            </a:r>
            <a:r>
              <a:rPr lang="en-GB" sz="2000" dirty="0" err="1"/>
              <a:t>fhaclan</a:t>
            </a:r>
            <a:r>
              <a:rPr lang="en-GB" sz="2000" dirty="0"/>
              <a:t> </a:t>
            </a:r>
            <a:r>
              <a:rPr lang="en-GB" sz="2000" dirty="0" err="1"/>
              <a:t>leithid</a:t>
            </a:r>
            <a:r>
              <a:rPr lang="en-GB" sz="2000" dirty="0"/>
              <a:t>:</a:t>
            </a:r>
          </a:p>
          <a:p>
            <a:r>
              <a:rPr lang="en-GB" sz="2000" i="1" dirty="0"/>
              <a:t>air ...  </a:t>
            </a:r>
          </a:p>
          <a:p>
            <a:r>
              <a:rPr lang="en-GB" sz="2000" i="1" dirty="0" err="1"/>
              <a:t>ann</a:t>
            </a:r>
            <a:r>
              <a:rPr lang="en-GB" sz="2000" i="1" dirty="0"/>
              <a:t> an ... </a:t>
            </a:r>
          </a:p>
          <a:p>
            <a:r>
              <a:rPr lang="en-GB" sz="2000" i="1" dirty="0" err="1"/>
              <a:t>aig</a:t>
            </a:r>
            <a:r>
              <a:rPr lang="en-GB" sz="2000" i="1" dirty="0"/>
              <a:t> ...  </a:t>
            </a:r>
          </a:p>
          <a:p>
            <a:r>
              <a:rPr lang="en-GB" sz="2000" i="1" dirty="0" err="1"/>
              <a:t>ri</a:t>
            </a:r>
            <a:r>
              <a:rPr lang="en-GB" sz="2000" i="1" dirty="0"/>
              <a:t> ... </a:t>
            </a:r>
          </a:p>
          <a:p>
            <a:r>
              <a:rPr lang="en-GB" sz="2000" i="1" dirty="0"/>
              <a:t>le ... </a:t>
            </a:r>
          </a:p>
          <a:p>
            <a:r>
              <a:rPr lang="en-GB" sz="2000" i="1" dirty="0" err="1"/>
              <a:t>bho</a:t>
            </a:r>
            <a:r>
              <a:rPr lang="en-GB" sz="2000" i="1" dirty="0"/>
              <a:t> ... </a:t>
            </a:r>
          </a:p>
          <a:p>
            <a:r>
              <a:rPr lang="en-GB" sz="2000" i="1" dirty="0"/>
              <a:t>mu ... </a:t>
            </a:r>
          </a:p>
          <a:p>
            <a:r>
              <a:rPr lang="en-GB" sz="2000" i="1" dirty="0"/>
              <a:t>do ... </a:t>
            </a:r>
          </a:p>
          <a:p>
            <a:r>
              <a:rPr lang="en-GB" sz="2000" i="1" dirty="0" err="1"/>
              <a:t>ro</a:t>
            </a:r>
            <a:r>
              <a:rPr lang="en-GB" sz="2000" i="1" dirty="0"/>
              <a:t> ... </a:t>
            </a:r>
            <a:r>
              <a:rPr lang="en-GB" sz="2000" dirty="0"/>
              <a:t>?</a:t>
            </a:r>
          </a:p>
          <a:p>
            <a:endParaRPr lang="en-GB" sz="2000" dirty="0"/>
          </a:p>
          <a:p>
            <a:r>
              <a:rPr lang="en-GB" sz="2000" dirty="0" err="1"/>
              <a:t>Tha</a:t>
            </a:r>
            <a:r>
              <a:rPr lang="en-GB" sz="2000" dirty="0"/>
              <a:t> </a:t>
            </a:r>
            <a:r>
              <a:rPr lang="en-GB" sz="2000" dirty="0" err="1"/>
              <a:t>iad</a:t>
            </a:r>
            <a:r>
              <a:rPr lang="en-GB" sz="2000" dirty="0"/>
              <a:t> mar as trice </a:t>
            </a:r>
            <a:r>
              <a:rPr lang="en-GB" sz="2000" dirty="0" err="1"/>
              <a:t>ag</a:t>
            </a:r>
            <a:r>
              <a:rPr lang="en-GB" sz="2000" dirty="0"/>
              <a:t> </a:t>
            </a:r>
            <a:r>
              <a:rPr lang="en-GB" sz="2000" dirty="0" err="1"/>
              <a:t>atharrachadh</a:t>
            </a:r>
            <a:r>
              <a:rPr lang="en-GB" sz="2000" dirty="0"/>
              <a:t> ... </a:t>
            </a:r>
            <a:r>
              <a:rPr lang="en-GB" sz="2000" b="1" dirty="0">
                <a:latin typeface="Arial"/>
              </a:rPr>
              <a:t>ach </a:t>
            </a:r>
            <a:r>
              <a:rPr lang="en-GB" sz="2000" b="1" dirty="0" err="1">
                <a:latin typeface="Arial"/>
              </a:rPr>
              <a:t>ciamar</a:t>
            </a:r>
            <a:r>
              <a:rPr lang="en-GB" sz="2000" b="1" dirty="0">
                <a:latin typeface="Arial"/>
              </a:rPr>
              <a:t>?</a:t>
            </a:r>
            <a:r>
              <a:rPr lang="en-GB" sz="2000" dirty="0"/>
              <a:t> </a:t>
            </a:r>
            <a:r>
              <a:rPr lang="en-GB" sz="2000" b="1" dirty="0" err="1">
                <a:latin typeface="Arial"/>
              </a:rPr>
              <a:t>Seo</a:t>
            </a:r>
            <a:r>
              <a:rPr lang="en-GB" sz="2000" b="1" dirty="0">
                <a:latin typeface="Arial"/>
              </a:rPr>
              <a:t> a </a:t>
            </a:r>
            <a:r>
              <a:rPr lang="en-GB" sz="2000" b="1" dirty="0" err="1">
                <a:latin typeface="Arial"/>
              </a:rPr>
              <a:t>dhà</a:t>
            </a:r>
            <a:r>
              <a:rPr lang="en-GB" sz="2000" b="1" dirty="0">
                <a:latin typeface="Arial"/>
              </a:rPr>
              <a:t> no </a:t>
            </a:r>
            <a:r>
              <a:rPr lang="en-GB" sz="2000" b="1" dirty="0" err="1">
                <a:latin typeface="Arial"/>
              </a:rPr>
              <a:t>trì</a:t>
            </a:r>
            <a:r>
              <a:rPr lang="en-GB" sz="2000" b="1" dirty="0">
                <a:latin typeface="Arial"/>
              </a:rPr>
              <a:t> </a:t>
            </a:r>
            <a:r>
              <a:rPr lang="en-GB" sz="2000" b="1" dirty="0" err="1">
                <a:latin typeface="Arial"/>
              </a:rPr>
              <a:t>eisimpleirean</a:t>
            </a:r>
            <a:r>
              <a:rPr lang="en-GB" sz="2000" b="1" dirty="0">
                <a:latin typeface="Arial"/>
              </a:rPr>
              <a:t>:</a:t>
            </a:r>
            <a:r>
              <a:rPr lang="en-GB" sz="2000" dirty="0"/>
              <a:t> </a:t>
            </a:r>
          </a:p>
        </p:txBody>
      </p:sp>
      <p:sp>
        <p:nvSpPr>
          <p:cNvPr id="6" name="Flowchart: Process 29"/>
          <p:cNvSpPr/>
          <p:nvPr/>
        </p:nvSpPr>
        <p:spPr>
          <a:xfrm>
            <a:off x="3162994" y="699534"/>
            <a:ext cx="1826126" cy="504056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am </a:t>
            </a:r>
            <a:r>
              <a:rPr lang="en-GB" sz="2000" dirty="0" err="1">
                <a:latin typeface="Bodoni MT"/>
              </a:rPr>
              <a:t>bàta</a:t>
            </a:r>
          </a:p>
        </p:txBody>
      </p:sp>
      <p:sp>
        <p:nvSpPr>
          <p:cNvPr id="7" name="Flowchart: Process 30"/>
          <p:cNvSpPr/>
          <p:nvPr/>
        </p:nvSpPr>
        <p:spPr>
          <a:xfrm>
            <a:off x="5480852" y="716333"/>
            <a:ext cx="2700287" cy="504056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Tha</a:t>
            </a:r>
            <a:r>
              <a:rPr lang="en-GB" sz="2000" dirty="0">
                <a:latin typeface="Bodoni MT"/>
              </a:rPr>
              <a:t> mi </a:t>
            </a:r>
            <a:r>
              <a:rPr lang="en-GB" sz="2000" dirty="0">
                <a:solidFill>
                  <a:srgbClr val="FF0000"/>
                </a:solidFill>
                <a:latin typeface="Bodoni MT"/>
              </a:rPr>
              <a:t>air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a’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b</a:t>
            </a:r>
            <a:r>
              <a:rPr lang="en-GB" sz="2000" dirty="0" err="1">
                <a:solidFill>
                  <a:srgbClr val="FFFF00"/>
                </a:solidFill>
                <a:latin typeface="Bodoni MT"/>
              </a:rPr>
              <a:t>h</a:t>
            </a:r>
            <a:r>
              <a:rPr lang="en-GB" sz="2000" dirty="0" err="1">
                <a:latin typeface="Bodoni MT"/>
              </a:rPr>
              <a:t>àta</a:t>
            </a:r>
            <a:r>
              <a:rPr lang="en-GB" sz="2000" dirty="0">
                <a:latin typeface="Bodoni MT"/>
              </a:rPr>
              <a:t>.</a:t>
            </a:r>
          </a:p>
        </p:txBody>
      </p:sp>
      <p:sp>
        <p:nvSpPr>
          <p:cNvPr id="8" name="Right Arrow 3"/>
          <p:cNvSpPr/>
          <p:nvPr/>
        </p:nvSpPr>
        <p:spPr>
          <a:xfrm>
            <a:off x="4996357" y="831213"/>
            <a:ext cx="470642" cy="235229"/>
          </a:xfrm>
          <a:prstGeom prst="rightArrow">
            <a:avLst/>
          </a:prstGeom>
          <a:solidFill>
            <a:srgbClr val="FFFF00"/>
          </a:solidFill>
          <a:ln w="317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2000" dirty="0"/>
          </a:p>
        </p:txBody>
      </p:sp>
      <p:sp>
        <p:nvSpPr>
          <p:cNvPr id="9" name="Flowchart: Process 32"/>
          <p:cNvSpPr/>
          <p:nvPr/>
        </p:nvSpPr>
        <p:spPr>
          <a:xfrm>
            <a:off x="3149139" y="1406387"/>
            <a:ext cx="1861072" cy="504056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an t-</a:t>
            </a:r>
            <a:r>
              <a:rPr lang="en-GB" sz="2000" dirty="0" err="1">
                <a:latin typeface="Bodoni MT"/>
              </a:rPr>
              <a:t>aran</a:t>
            </a:r>
          </a:p>
        </p:txBody>
      </p:sp>
      <p:sp>
        <p:nvSpPr>
          <p:cNvPr id="10" name="Flowchart: Process 33"/>
          <p:cNvSpPr/>
          <p:nvPr/>
        </p:nvSpPr>
        <p:spPr>
          <a:xfrm>
            <a:off x="5494707" y="1423186"/>
            <a:ext cx="2686433" cy="504056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Tha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ìm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Bodoni MT"/>
              </a:rPr>
              <a:t>air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an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aran</a:t>
            </a:r>
            <a:r>
              <a:rPr lang="en-GB" sz="2000" dirty="0">
                <a:latin typeface="Bodoni MT"/>
              </a:rPr>
              <a:t>.</a:t>
            </a:r>
          </a:p>
        </p:txBody>
      </p:sp>
      <p:sp>
        <p:nvSpPr>
          <p:cNvPr id="11" name="Right Arrow 34"/>
          <p:cNvSpPr/>
          <p:nvPr/>
        </p:nvSpPr>
        <p:spPr>
          <a:xfrm>
            <a:off x="5010211" y="1538066"/>
            <a:ext cx="470642" cy="235229"/>
          </a:xfrm>
          <a:prstGeom prst="rightArrow">
            <a:avLst/>
          </a:prstGeom>
          <a:solidFill>
            <a:srgbClr val="FFFF00"/>
          </a:solidFill>
          <a:ln w="317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2000" dirty="0"/>
          </a:p>
        </p:txBody>
      </p:sp>
      <p:sp>
        <p:nvSpPr>
          <p:cNvPr id="12" name="Flowchart: Process 41"/>
          <p:cNvSpPr/>
          <p:nvPr/>
        </p:nvSpPr>
        <p:spPr>
          <a:xfrm>
            <a:off x="3135286" y="2126848"/>
            <a:ext cx="1826126" cy="504056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an cat</a:t>
            </a:r>
          </a:p>
        </p:txBody>
      </p:sp>
      <p:sp>
        <p:nvSpPr>
          <p:cNvPr id="13" name="Flowchart: Process 42"/>
          <p:cNvSpPr/>
          <p:nvPr/>
        </p:nvSpPr>
        <p:spPr>
          <a:xfrm>
            <a:off x="5453146" y="2143646"/>
            <a:ext cx="2714139" cy="504056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Tha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luch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Bodoni MT"/>
              </a:rPr>
              <a:t>aig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a’</a:t>
            </a:r>
            <a:r>
              <a:rPr lang="en-GB" sz="2000" dirty="0">
                <a:latin typeface="Bodoni MT"/>
              </a:rPr>
              <a:t> c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h</a:t>
            </a:r>
            <a:r>
              <a:rPr lang="en-GB" sz="2000" dirty="0">
                <a:latin typeface="Bodoni MT"/>
              </a:rPr>
              <a:t>at.</a:t>
            </a:r>
          </a:p>
        </p:txBody>
      </p:sp>
      <p:sp>
        <p:nvSpPr>
          <p:cNvPr id="14" name="Right Arrow 43"/>
          <p:cNvSpPr/>
          <p:nvPr/>
        </p:nvSpPr>
        <p:spPr>
          <a:xfrm>
            <a:off x="4968650" y="2258527"/>
            <a:ext cx="470642" cy="235229"/>
          </a:xfrm>
          <a:prstGeom prst="rightArrow">
            <a:avLst/>
          </a:prstGeom>
          <a:solidFill>
            <a:srgbClr val="FFFF00"/>
          </a:solidFill>
          <a:ln w="317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2000" dirty="0"/>
          </a:p>
        </p:txBody>
      </p:sp>
      <p:sp>
        <p:nvSpPr>
          <p:cNvPr id="15" name="Flowchart: Process 44"/>
          <p:cNvSpPr/>
          <p:nvPr/>
        </p:nvSpPr>
        <p:spPr>
          <a:xfrm>
            <a:off x="3149139" y="2837832"/>
            <a:ext cx="1861072" cy="504056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an </a:t>
            </a:r>
            <a:r>
              <a:rPr lang="en-GB" sz="2000" dirty="0" err="1">
                <a:latin typeface="Bodoni MT"/>
              </a:rPr>
              <a:t>samhradh</a:t>
            </a:r>
          </a:p>
        </p:txBody>
      </p:sp>
      <p:sp>
        <p:nvSpPr>
          <p:cNvPr id="16" name="Flowchart: Process 45"/>
          <p:cNvSpPr/>
          <p:nvPr/>
        </p:nvSpPr>
        <p:spPr>
          <a:xfrm>
            <a:off x="5494707" y="2854631"/>
            <a:ext cx="3658033" cy="504056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Thig mi </a:t>
            </a:r>
            <a:r>
              <a:rPr lang="en-GB" sz="2000" dirty="0">
                <a:solidFill>
                  <a:srgbClr val="FF0000"/>
                </a:solidFill>
                <a:latin typeface="Bodoni MT"/>
              </a:rPr>
              <a:t>as</a:t>
            </a:r>
            <a:r>
              <a:rPr lang="en-GB" sz="2000" dirty="0">
                <a:latin typeface="Bodoni MT"/>
              </a:rPr>
              <a:t>  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t-</a:t>
            </a:r>
            <a:r>
              <a:rPr lang="en-GB" sz="2000" dirty="0" err="1">
                <a:latin typeface="Bodoni MT"/>
              </a:rPr>
              <a:t>samhradh</a:t>
            </a:r>
            <a:r>
              <a:rPr lang="en-GB" sz="2000" dirty="0">
                <a:latin typeface="Bodoni MT"/>
              </a:rPr>
              <a:t>.</a:t>
            </a:r>
          </a:p>
        </p:txBody>
      </p:sp>
      <p:sp>
        <p:nvSpPr>
          <p:cNvPr id="17" name="Right Arrow 46"/>
          <p:cNvSpPr/>
          <p:nvPr/>
        </p:nvSpPr>
        <p:spPr>
          <a:xfrm>
            <a:off x="5010211" y="2969511"/>
            <a:ext cx="470642" cy="235229"/>
          </a:xfrm>
          <a:prstGeom prst="rightArrow">
            <a:avLst/>
          </a:prstGeom>
          <a:solidFill>
            <a:srgbClr val="FFFF00"/>
          </a:solidFill>
          <a:ln w="317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2000" dirty="0"/>
          </a:p>
        </p:txBody>
      </p:sp>
      <p:sp>
        <p:nvSpPr>
          <p:cNvPr id="18" name="Flowchart: Process 47"/>
          <p:cNvSpPr/>
          <p:nvPr/>
        </p:nvSpPr>
        <p:spPr>
          <a:xfrm>
            <a:off x="3135286" y="3538707"/>
            <a:ext cx="1861072" cy="504056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latin typeface="Bodoni MT"/>
              </a:rPr>
              <a:t>an </a:t>
            </a:r>
            <a:r>
              <a:rPr lang="en-GB" sz="2000" dirty="0" err="1">
                <a:latin typeface="Bodoni MT"/>
              </a:rPr>
              <a:t>doras</a:t>
            </a:r>
          </a:p>
        </p:txBody>
      </p:sp>
      <p:sp>
        <p:nvSpPr>
          <p:cNvPr id="19" name="Flowchart: Process 48"/>
          <p:cNvSpPr/>
          <p:nvPr/>
        </p:nvSpPr>
        <p:spPr>
          <a:xfrm>
            <a:off x="5480853" y="3555506"/>
            <a:ext cx="2921423" cy="504056"/>
          </a:xfrm>
          <a:prstGeom prst="flowChartProcess">
            <a:avLst/>
          </a:prstGeom>
          <a:solidFill>
            <a:schemeClr val="accent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 err="1">
                <a:latin typeface="Bodoni MT"/>
              </a:rPr>
              <a:t>Tha</a:t>
            </a:r>
            <a:r>
              <a:rPr lang="en-GB" sz="2000" dirty="0">
                <a:latin typeface="Bodoni MT"/>
              </a:rPr>
              <a:t> toll </a:t>
            </a:r>
            <a:r>
              <a:rPr lang="en-GB" sz="2000" dirty="0" err="1">
                <a:solidFill>
                  <a:srgbClr val="FF0000"/>
                </a:solidFill>
                <a:latin typeface="Bodoni MT"/>
              </a:rPr>
              <a:t>anns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Bodoni MT"/>
              </a:rPr>
              <a:t>an</a:t>
            </a:r>
            <a:r>
              <a:rPr lang="en-GB" sz="2000" dirty="0">
                <a:latin typeface="Bodoni MT"/>
              </a:rPr>
              <a:t> </a:t>
            </a:r>
            <a:r>
              <a:rPr lang="en-GB" sz="2000" dirty="0" err="1">
                <a:latin typeface="Bodoni MT"/>
              </a:rPr>
              <a:t>doras</a:t>
            </a:r>
            <a:r>
              <a:rPr lang="en-GB" sz="2000" dirty="0">
                <a:latin typeface="Bodoni MT"/>
              </a:rPr>
              <a:t>.</a:t>
            </a:r>
          </a:p>
        </p:txBody>
      </p:sp>
      <p:sp>
        <p:nvSpPr>
          <p:cNvPr id="20" name="Right Arrow 49"/>
          <p:cNvSpPr/>
          <p:nvPr/>
        </p:nvSpPr>
        <p:spPr>
          <a:xfrm>
            <a:off x="4996357" y="3670386"/>
            <a:ext cx="470642" cy="235229"/>
          </a:xfrm>
          <a:prstGeom prst="rightArrow">
            <a:avLst/>
          </a:prstGeom>
          <a:solidFill>
            <a:srgbClr val="FFFF00"/>
          </a:solidFill>
          <a:ln w="317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sz="2000" dirty="0"/>
          </a:p>
        </p:txBody>
      </p:sp>
      <p:sp>
        <p:nvSpPr>
          <p:cNvPr id="21" name="Rounded Rectangle 53"/>
          <p:cNvSpPr/>
          <p:nvPr/>
        </p:nvSpPr>
        <p:spPr>
          <a:xfrm>
            <a:off x="3275856" y="4149080"/>
            <a:ext cx="5868144" cy="2708919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2000" dirty="0">
                <a:solidFill>
                  <a:srgbClr val="FFFF00"/>
                </a:solidFill>
              </a:rPr>
              <a:t>An </a:t>
            </a:r>
            <a:r>
              <a:rPr lang="en-GB" sz="2000" dirty="0" err="1">
                <a:solidFill>
                  <a:srgbClr val="FFFF00"/>
                </a:solidFill>
              </a:rPr>
              <a:t>Riaghailt</a:t>
            </a:r>
          </a:p>
          <a:p>
            <a:endParaRPr lang="en-GB" sz="2000" dirty="0" err="1">
              <a:solidFill>
                <a:srgbClr val="FFFF00"/>
              </a:solidFill>
            </a:endParaRPr>
          </a:p>
          <a:p>
            <a:r>
              <a:rPr lang="en-GB" sz="2000" dirty="0" err="1"/>
              <a:t>Tha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h-</a:t>
            </a:r>
            <a:r>
              <a:rPr lang="en-GB" sz="2000" dirty="0" err="1"/>
              <a:t>ainmearan</a:t>
            </a:r>
            <a:r>
              <a:rPr lang="en-GB" sz="2000" dirty="0"/>
              <a:t> </a:t>
            </a:r>
            <a:r>
              <a:rPr lang="en-GB" sz="2000" dirty="0" err="1"/>
              <a:t>seo</a:t>
            </a:r>
            <a:r>
              <a:rPr lang="en-GB" sz="2000" dirty="0"/>
              <a:t> </a:t>
            </a:r>
            <a:r>
              <a:rPr lang="en-GB" sz="2000" dirty="0" err="1"/>
              <a:t>uile</a:t>
            </a:r>
            <a:r>
              <a:rPr lang="en-GB" sz="2000" dirty="0"/>
              <a:t> </a:t>
            </a:r>
            <a:r>
              <a:rPr lang="en-GB" sz="2000" dirty="0" err="1"/>
              <a:t>fireann</a:t>
            </a:r>
            <a:r>
              <a:rPr lang="en-GB" sz="2000" dirty="0"/>
              <a:t>. </a:t>
            </a:r>
          </a:p>
          <a:p>
            <a:r>
              <a:rPr lang="en-GB" sz="2000" dirty="0" err="1">
                <a:solidFill>
                  <a:srgbClr val="00B0F0"/>
                </a:solidFill>
              </a:rPr>
              <a:t>Tha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ainmearan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fireann</a:t>
            </a:r>
            <a:r>
              <a:rPr lang="en-GB" sz="2000" dirty="0">
                <a:solidFill>
                  <a:srgbClr val="00B0F0"/>
                </a:solidFill>
              </a:rPr>
              <a:t> a’ </a:t>
            </a:r>
            <a:r>
              <a:rPr lang="en-GB" sz="2000" dirty="0" err="1">
                <a:solidFill>
                  <a:srgbClr val="00B0F0"/>
                </a:solidFill>
              </a:rPr>
              <a:t>fàs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r>
              <a:rPr lang="en-GB" sz="2000" dirty="0" err="1">
                <a:solidFill>
                  <a:srgbClr val="00B0F0"/>
                </a:solidFill>
              </a:rPr>
              <a:t>coltach</a:t>
            </a:r>
            <a:r>
              <a:rPr lang="en-GB" sz="2000" dirty="0">
                <a:solidFill>
                  <a:srgbClr val="00B0F0"/>
                </a:solidFill>
              </a:rPr>
              <a:t> ri </a:t>
            </a:r>
            <a:r>
              <a:rPr lang="en-GB" sz="2000" dirty="0" err="1">
                <a:solidFill>
                  <a:srgbClr val="00B0F0"/>
                </a:solidFill>
              </a:rPr>
              <a:t>boireann</a:t>
            </a:r>
            <a:r>
              <a:rPr lang="en-GB" sz="2000" dirty="0">
                <a:solidFill>
                  <a:srgbClr val="00B0F0"/>
                </a:solidFill>
              </a:rPr>
              <a:t>.</a:t>
            </a:r>
          </a:p>
          <a:p>
            <a:endParaRPr lang="en-GB" sz="2000" dirty="0">
              <a:solidFill>
                <a:srgbClr val="00B0F0"/>
              </a:solidFill>
            </a:endParaRPr>
          </a:p>
          <a:p>
            <a:r>
              <a:rPr lang="en-GB" sz="2000" dirty="0">
                <a:solidFill>
                  <a:srgbClr val="FF0066"/>
                </a:solidFill>
              </a:rPr>
              <a:t>Ach </a:t>
            </a:r>
            <a:r>
              <a:rPr lang="en-GB" sz="2000" dirty="0" err="1">
                <a:solidFill>
                  <a:srgbClr val="FF0066"/>
                </a:solidFill>
              </a:rPr>
              <a:t>ainmearan</a:t>
            </a:r>
            <a:r>
              <a:rPr lang="en-GB" sz="2000" dirty="0">
                <a:solidFill>
                  <a:srgbClr val="FF0066"/>
                </a:solidFill>
              </a:rPr>
              <a:t> </a:t>
            </a:r>
            <a:r>
              <a:rPr lang="en-GB" sz="2000" dirty="0" err="1">
                <a:solidFill>
                  <a:srgbClr val="FF0066"/>
                </a:solidFill>
              </a:rPr>
              <a:t>boireann</a:t>
            </a:r>
            <a:r>
              <a:rPr lang="en-GB" sz="2000" dirty="0">
                <a:solidFill>
                  <a:srgbClr val="FF0066"/>
                </a:solidFill>
              </a:rPr>
              <a:t> … </a:t>
            </a:r>
            <a:r>
              <a:rPr lang="en-GB" sz="2000" dirty="0" err="1">
                <a:solidFill>
                  <a:srgbClr val="FF0066"/>
                </a:solidFill>
              </a:rPr>
              <a:t>chan</a:t>
            </a:r>
            <a:r>
              <a:rPr lang="en-GB" sz="2000" dirty="0">
                <a:solidFill>
                  <a:srgbClr val="FF0066"/>
                </a:solidFill>
              </a:rPr>
              <a:t> </a:t>
            </a:r>
            <a:r>
              <a:rPr lang="en-GB" sz="2000" dirty="0" err="1">
                <a:solidFill>
                  <a:srgbClr val="FF0066"/>
                </a:solidFill>
              </a:rPr>
              <a:t>eil</a:t>
            </a:r>
            <a:r>
              <a:rPr lang="en-GB" sz="2000" dirty="0">
                <a:solidFill>
                  <a:srgbClr val="FF0066"/>
                </a:solidFill>
              </a:rPr>
              <a:t> </a:t>
            </a:r>
            <a:r>
              <a:rPr lang="en-GB" sz="2000" dirty="0" err="1">
                <a:solidFill>
                  <a:srgbClr val="FF0066"/>
                </a:solidFill>
              </a:rPr>
              <a:t>atharrachadh</a:t>
            </a:r>
            <a:r>
              <a:rPr lang="en-GB" sz="2000" dirty="0">
                <a:solidFill>
                  <a:srgbClr val="FF0066"/>
                </a:solidFill>
              </a:rPr>
              <a:t> mar as trice </a:t>
            </a:r>
            <a:r>
              <a:rPr lang="en-GB" sz="2000" dirty="0" err="1">
                <a:solidFill>
                  <a:srgbClr val="FF0066"/>
                </a:solidFill>
              </a:rPr>
              <a:t>annta</a:t>
            </a:r>
            <a:r>
              <a:rPr lang="en-GB" sz="2000" dirty="0">
                <a:solidFill>
                  <a:srgbClr val="FF0066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5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 animBg="1"/>
      <p:bldP spid="6" grpId="2" animBg="1"/>
      <p:bldP spid="7" grpId="4" animBg="1"/>
      <p:bldP spid="8" grpId="3" animBg="1"/>
      <p:bldP spid="9" grpId="5" animBg="1"/>
      <p:bldP spid="10" grpId="7" animBg="1"/>
      <p:bldP spid="11" grpId="6" animBg="1"/>
      <p:bldP spid="12" grpId="8" animBg="1"/>
      <p:bldP spid="13" grpId="10" animBg="1"/>
      <p:bldP spid="14" grpId="9" animBg="1"/>
      <p:bldP spid="15" grpId="11" animBg="1"/>
      <p:bldP spid="16" grpId="13" animBg="1"/>
      <p:bldP spid="17" grpId="12" animBg="1"/>
      <p:bldP spid="18" grpId="14" animBg="1"/>
      <p:bldP spid="19" grpId="16" animBg="1"/>
      <p:bldP spid="20" grpId="15" animBg="1"/>
      <p:bldP spid="21" grpId="17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rgbClr val="000000"/>
      </a:dk1>
      <a:lt1>
        <a:srgbClr val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alpha val="100000"/>
                <a:tint val="50000"/>
                <a:satMod val="160000"/>
                <a:lumMod val="104999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5999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>
          <a:solidFill>
            <a:schemeClr val="phClr"/>
          </a:solidFill>
          <a:prstDash val="solid"/>
        </a:ln>
        <a:ln w="19050" cap="flat">
          <a:solidFill>
            <a:schemeClr val="phClr"/>
          </a:solidFill>
          <a:prstDash val="solid"/>
        </a:ln>
        <a:ln w="28575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dpi="0"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pective">
  <a:themeElements>
    <a:clrScheme name="Perspective">
      <a:dk1>
        <a:srgbClr val="000000"/>
      </a:dk1>
      <a:lt1>
        <a:srgbClr val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alpha val="100000"/>
                <a:tint val="50000"/>
                <a:satMod val="160000"/>
                <a:lumMod val="104999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5999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>
          <a:solidFill>
            <a:schemeClr val="phClr"/>
          </a:solidFill>
          <a:prstDash val="solid"/>
        </a:ln>
        <a:ln w="19050" cap="flat">
          <a:solidFill>
            <a:schemeClr val="phClr"/>
          </a:solidFill>
          <a:prstDash val="solid"/>
        </a:ln>
        <a:ln w="28575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dpi="0"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1185</Words>
  <Application>Microsoft Macintosh PowerPoint</Application>
  <PresentationFormat>On-screen Show (4:3)</PresentationFormat>
  <Paragraphs>310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Wingdings</vt:lpstr>
      <vt:lpstr>BankGothic Lt BT</vt:lpstr>
      <vt:lpstr>Times New Roman</vt:lpstr>
      <vt:lpstr>Bodoni MT</vt:lpstr>
      <vt:lpstr>Perspective</vt:lpstr>
      <vt:lpstr>PowerPoint Presentation</vt:lpstr>
      <vt:lpstr>Ainmearan - Fireann agus Boireann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Deuchainn bheagh dhuibh…</vt:lpstr>
      <vt:lpstr>Agus an deuchainn mu dheireadh…</vt:lpstr>
    </vt:vector>
  </TitlesOfParts>
  <Company>Zoho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mairi macritchie</dc:creator>
  <cp:lastModifiedBy>Neil Smith</cp:lastModifiedBy>
  <cp:revision>10</cp:revision>
  <dcterms:created xsi:type="dcterms:W3CDTF">2010-03-09T10:03:29Z</dcterms:created>
  <dcterms:modified xsi:type="dcterms:W3CDTF">2020-03-03T11:36:48Z</dcterms:modified>
</cp:coreProperties>
</file>