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riona" initials="c" lastIdx="1" clrIdx="0">
    <p:extLst>
      <p:ext uri="{19B8F6BF-5375-455C-9EA6-DF929625EA0E}">
        <p15:presenceInfo xmlns:p15="http://schemas.microsoft.com/office/powerpoint/2012/main" userId="catrio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BCFF"/>
    <a:srgbClr val="00FFFF"/>
    <a:srgbClr val="00FF00"/>
    <a:srgbClr val="FF0066"/>
    <a:srgbClr val="33CC33"/>
    <a:srgbClr val="FFFFCC"/>
    <a:srgbClr val="66CC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94694"/>
  </p:normalViewPr>
  <p:slideViewPr>
    <p:cSldViewPr>
      <p:cViewPr varScale="1">
        <p:scale>
          <a:sx n="121" d="100"/>
          <a:sy n="121" d="100"/>
        </p:scale>
        <p:origin x="68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EE965B-2DD8-428E-9E43-6AF166BF9F12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8FE28-9299-4967-A163-2A9F26F3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497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FFB0ED36-B080-463F-A2D4-A91547802E44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19A05D-9195-4643-9FF6-45A4E3963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17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87624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</a:t>
            </a:r>
            <a:r>
              <a:rPr lang="en-GB" sz="2400" dirty="0" err="1">
                <a:solidFill>
                  <a:srgbClr val="FFFF00"/>
                </a:solidFill>
              </a:rPr>
              <a:t>deach</a:t>
            </a:r>
            <a:r>
              <a:rPr lang="en-GB" sz="2400" dirty="0">
                <a:solidFill>
                  <a:srgbClr val="FFFF00"/>
                </a:solidFill>
              </a:rPr>
              <a:t>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563888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99992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00"/>
                </a:solidFill>
              </a:rPr>
              <a:t>chaidh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563888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499992" y="450912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FF"/>
                </a:solidFill>
              </a:rPr>
              <a:t>cha </a:t>
            </a:r>
            <a:r>
              <a:rPr lang="en-GB" sz="2400" dirty="0" err="1">
                <a:solidFill>
                  <a:srgbClr val="00FFFF"/>
                </a:solidFill>
              </a:rPr>
              <a:t>deach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Caithte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dol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65618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000" i="1" dirty="0" err="1">
                <a:solidFill>
                  <a:schemeClr val="tx2"/>
                </a:solidFill>
              </a:rPr>
              <a:t>rach</a:t>
            </a:r>
            <a:r>
              <a:rPr lang="en-GB" sz="2000" i="1" dirty="0">
                <a:solidFill>
                  <a:schemeClr val="tx2"/>
                </a:solidFill>
              </a:rPr>
              <a:t> / </a:t>
            </a:r>
            <a:r>
              <a:rPr lang="en-GB" sz="2000" i="1" dirty="0" err="1">
                <a:solidFill>
                  <a:schemeClr val="tx2"/>
                </a:solidFill>
              </a:rPr>
              <a:t>theirig</a:t>
            </a:r>
            <a:endParaRPr lang="en-GB" sz="20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chaidh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796136" y="2492896"/>
            <a:ext cx="288032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300192" y="2708920"/>
            <a:ext cx="360040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5225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87624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do rug?	</a:t>
            </a:r>
          </a:p>
          <a:p>
            <a:endParaRPr lang="en-GB" sz="2400" dirty="0">
              <a:solidFill>
                <a:srgbClr val="FFFF00"/>
              </a:solidFill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563888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99992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00"/>
                </a:solidFill>
              </a:rPr>
              <a:t>rug +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563888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499992" y="450912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FF"/>
                </a:solidFill>
              </a:rPr>
              <a:t>cha do rug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Caithte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breith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65618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beir</a:t>
            </a:r>
            <a:endParaRPr lang="en-GB" sz="24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rug</a:t>
            </a: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796136" y="2492896"/>
            <a:ext cx="288032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300192" y="2708920"/>
            <a:ext cx="360040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2802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87624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am </a:t>
            </a:r>
            <a:r>
              <a:rPr lang="en-GB" sz="2400" dirty="0" err="1">
                <a:solidFill>
                  <a:srgbClr val="FFFF00"/>
                </a:solidFill>
              </a:rPr>
              <a:t>faca</a:t>
            </a:r>
            <a:r>
              <a:rPr lang="en-GB" sz="2400" dirty="0">
                <a:solidFill>
                  <a:srgbClr val="FFFF00"/>
                </a:solidFill>
              </a:rPr>
              <a:t>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563888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99992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00"/>
                </a:solidFill>
              </a:rPr>
              <a:t>chunnaic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563888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499992" y="450912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FF"/>
                </a:solidFill>
              </a:rPr>
              <a:t>chan</a:t>
            </a:r>
            <a:r>
              <a:rPr lang="en-GB" sz="2400" dirty="0">
                <a:solidFill>
                  <a:srgbClr val="00FFFF"/>
                </a:solidFill>
              </a:rPr>
              <a:t> </a:t>
            </a:r>
            <a:r>
              <a:rPr lang="en-GB" sz="2400" dirty="0" err="1">
                <a:solidFill>
                  <a:srgbClr val="00FFFF"/>
                </a:solidFill>
              </a:rPr>
              <a:t>fhaca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Caithte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faicinn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65618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faic</a:t>
            </a:r>
            <a:endParaRPr lang="en-GB" sz="24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chunnaic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796136" y="2492896"/>
            <a:ext cx="288032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300192" y="2708920"/>
            <a:ext cx="360040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2802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76256" y="-1"/>
            <a:ext cx="2267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err="1">
                <a:solidFill>
                  <a:schemeClr val="tx2"/>
                </a:solidFill>
                <a:latin typeface="BankGothic Lt BT" pitchFamily="34" charset="0"/>
              </a:rPr>
              <a:t>Aonad</a:t>
            </a:r>
            <a:r>
              <a:rPr lang="en-GB" b="1" dirty="0">
                <a:solidFill>
                  <a:schemeClr val="tx2"/>
                </a:solidFill>
                <a:latin typeface="BankGothic Lt BT" pitchFamily="34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BankGothic Lt BT" pitchFamily="34" charset="0"/>
              </a:rPr>
              <a:t>Cànain</a:t>
            </a: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87624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</a:t>
            </a:r>
            <a:r>
              <a:rPr lang="en-GB" sz="2400" dirty="0" err="1">
                <a:solidFill>
                  <a:srgbClr val="FFFF00"/>
                </a:solidFill>
              </a:rPr>
              <a:t>tàinig</a:t>
            </a:r>
            <a:r>
              <a:rPr lang="en-GB" sz="2400" dirty="0">
                <a:solidFill>
                  <a:srgbClr val="FFFF00"/>
                </a:solidFill>
              </a:rPr>
              <a:t>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563888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99992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00"/>
                </a:solidFill>
              </a:rPr>
              <a:t>thàinig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563888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499992" y="450912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FF"/>
                </a:solidFill>
              </a:rPr>
              <a:t>cha </a:t>
            </a:r>
            <a:r>
              <a:rPr lang="en-GB" sz="2400" dirty="0" err="1">
                <a:solidFill>
                  <a:srgbClr val="00FFFF"/>
                </a:solidFill>
              </a:rPr>
              <a:t>tàinig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Caithte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tighinn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65618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thig</a:t>
            </a:r>
            <a:endParaRPr lang="en-GB" sz="24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thàinig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796136" y="2492896"/>
            <a:ext cx="288032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300192" y="2708920"/>
            <a:ext cx="360040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8248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87624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tug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563888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99992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00"/>
                </a:solidFill>
              </a:rPr>
              <a:t>thug +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563888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499992" y="450912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FF"/>
                </a:solidFill>
              </a:rPr>
              <a:t>cha tug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Caithte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toirt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65618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thoir</a:t>
            </a:r>
            <a:endParaRPr lang="en-GB" sz="24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thug</a:t>
            </a: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796136" y="2492896"/>
            <a:ext cx="288032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300192" y="2708920"/>
            <a:ext cx="360040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84565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87624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</a:t>
            </a:r>
            <a:r>
              <a:rPr lang="en-GB" sz="2400" dirty="0" err="1">
                <a:solidFill>
                  <a:srgbClr val="FFFF00"/>
                </a:solidFill>
              </a:rPr>
              <a:t>tuirt</a:t>
            </a:r>
            <a:r>
              <a:rPr lang="en-GB" sz="2400" dirty="0">
                <a:solidFill>
                  <a:srgbClr val="FFFF00"/>
                </a:solidFill>
              </a:rPr>
              <a:t>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563888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99992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00"/>
                </a:solidFill>
              </a:rPr>
              <a:t>thuirt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563888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499992" y="450912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FF"/>
                </a:solidFill>
              </a:rPr>
              <a:t>cha </a:t>
            </a:r>
            <a:r>
              <a:rPr lang="en-GB" sz="2400" dirty="0" err="1">
                <a:solidFill>
                  <a:srgbClr val="00FFFF"/>
                </a:solidFill>
              </a:rPr>
              <a:t>tuirt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Caithte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 err="1">
                <a:solidFill>
                  <a:srgbClr val="33CC33"/>
                </a:solidFill>
              </a:rPr>
              <a:t>ag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ràdh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65618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abair</a:t>
            </a:r>
            <a:r>
              <a:rPr lang="en-GB" sz="2400" i="1" dirty="0">
                <a:solidFill>
                  <a:schemeClr val="tx2"/>
                </a:solidFill>
              </a:rPr>
              <a:t> / can</a:t>
            </a: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thuirt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796136" y="2492896"/>
            <a:ext cx="288032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300192" y="2708920"/>
            <a:ext cx="360040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5441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87624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</a:t>
            </a:r>
            <a:r>
              <a:rPr lang="en-GB" sz="2400" dirty="0" err="1">
                <a:solidFill>
                  <a:srgbClr val="FFFF00"/>
                </a:solidFill>
              </a:rPr>
              <a:t>cuala</a:t>
            </a:r>
            <a:r>
              <a:rPr lang="en-GB" sz="2400" dirty="0">
                <a:solidFill>
                  <a:srgbClr val="FFFF00"/>
                </a:solidFill>
              </a:rPr>
              <a:t>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563888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99992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00"/>
                </a:solidFill>
              </a:rPr>
              <a:t>chuala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563888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499992" y="450912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FF"/>
                </a:solidFill>
              </a:rPr>
              <a:t>cha </a:t>
            </a:r>
            <a:r>
              <a:rPr lang="en-GB" sz="2400" dirty="0" err="1">
                <a:solidFill>
                  <a:srgbClr val="00FFFF"/>
                </a:solidFill>
              </a:rPr>
              <a:t>chuala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Caithte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cluinntinn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65618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cluinn</a:t>
            </a:r>
            <a:endParaRPr lang="en-GB" sz="24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chuala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796136" y="2492896"/>
            <a:ext cx="288032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300192" y="2708920"/>
            <a:ext cx="360040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4455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76256" y="-1"/>
            <a:ext cx="2267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87624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do </a:t>
            </a:r>
            <a:r>
              <a:rPr lang="en-GB" sz="2400" dirty="0" err="1">
                <a:solidFill>
                  <a:srgbClr val="FFFF00"/>
                </a:solidFill>
              </a:rPr>
              <a:t>ràinig</a:t>
            </a:r>
            <a:r>
              <a:rPr lang="en-GB" sz="2400" dirty="0">
                <a:solidFill>
                  <a:srgbClr val="FFFF00"/>
                </a:solidFill>
              </a:rPr>
              <a:t>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563888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99992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00"/>
                </a:solidFill>
              </a:rPr>
              <a:t>ràinig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563888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499992" y="4509120"/>
            <a:ext cx="216024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FF"/>
                </a:solidFill>
              </a:rPr>
              <a:t>cha do </a:t>
            </a:r>
            <a:r>
              <a:rPr lang="en-GB" sz="2400" dirty="0" err="1">
                <a:solidFill>
                  <a:srgbClr val="00FFFF"/>
                </a:solidFill>
              </a:rPr>
              <a:t>ràinig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endParaRPr lang="en-GB" sz="2400" dirty="0">
              <a:solidFill>
                <a:srgbClr val="FFFF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Caithte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ruighinn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65618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ruig</a:t>
            </a:r>
            <a:endParaRPr lang="en-GB" sz="24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ràinig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796136" y="2492896"/>
            <a:ext cx="288032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300192" y="2708920"/>
            <a:ext cx="360040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9328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6651" y="620688"/>
            <a:ext cx="8477797" cy="1224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Dè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cho math ’s a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tha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thu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air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gluasad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bhon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33CC33"/>
                </a:solidFill>
                <a:latin typeface="Arial"/>
                <a:cs typeface="Arial"/>
              </a:rPr>
              <a:t>Tràth</a:t>
            </a:r>
            <a:r>
              <a:rPr lang="en-GB" sz="200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33CC33"/>
                </a:solidFill>
                <a:latin typeface="Arial"/>
                <a:cs typeface="Arial"/>
              </a:rPr>
              <a:t>Làthaireach</a:t>
            </a:r>
            <a:r>
              <a:rPr lang="en-GB" sz="200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chun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an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Tràth</a:t>
            </a:r>
            <a:r>
              <a:rPr lang="en-GB" sz="2000" dirty="0">
                <a:solidFill>
                  <a:srgbClr val="66CCFF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Chaithte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, gun a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bhith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a’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cleachdadh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i="1" dirty="0" err="1">
                <a:solidFill>
                  <a:schemeClr val="tx1"/>
                </a:solidFill>
                <a:latin typeface="Arial"/>
                <a:cs typeface="Arial"/>
              </a:rPr>
              <a:t>bha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? </a:t>
            </a:r>
          </a:p>
          <a:p>
            <a:endParaRPr lang="en-GB" sz="2000" dirty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Seo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deuchainn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bheag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dhut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...</a:t>
            </a:r>
          </a:p>
          <a:p>
            <a:endParaRPr lang="en-GB" sz="2000" dirty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Atharraich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na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seantansan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seo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gus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am bi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iad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anns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an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Tràth</a:t>
            </a:r>
            <a:r>
              <a:rPr lang="en-GB" sz="2000" dirty="0">
                <a:solidFill>
                  <a:srgbClr val="66CCFF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Chaithte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2564904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 err="1">
                <a:solidFill>
                  <a:srgbClr val="33CC33"/>
                </a:solidFill>
              </a:rPr>
              <a:t>Tha</a:t>
            </a:r>
            <a:r>
              <a:rPr lang="en-GB" sz="2400" dirty="0">
                <a:solidFill>
                  <a:srgbClr val="33CC33"/>
                </a:solidFill>
              </a:rPr>
              <a:t> mi a’ </a:t>
            </a:r>
            <a:r>
              <a:rPr lang="en-GB" sz="2400" dirty="0" err="1">
                <a:solidFill>
                  <a:srgbClr val="33CC33"/>
                </a:solidFill>
              </a:rPr>
              <a:t>gabhail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biadh</a:t>
            </a:r>
            <a:r>
              <a:rPr lang="en-GB" sz="2400" dirty="0">
                <a:solidFill>
                  <a:srgbClr val="33CC33"/>
                </a:solidFill>
              </a:rPr>
              <a:t>.		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07504" y="6165304"/>
            <a:ext cx="8928992" cy="6926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/>
              <a:t>Ciamar</a:t>
            </a:r>
            <a:r>
              <a:rPr lang="en-GB" sz="2000" dirty="0"/>
              <a:t> a </a:t>
            </a:r>
            <a:r>
              <a:rPr lang="en-GB" sz="2000" dirty="0" err="1"/>
              <a:t>chaidh</a:t>
            </a:r>
            <a:r>
              <a:rPr lang="en-GB" sz="2000" dirty="0"/>
              <a:t> </a:t>
            </a:r>
            <a:r>
              <a:rPr lang="en-GB" sz="2000" dirty="0" err="1"/>
              <a:t>dhut</a:t>
            </a:r>
            <a:r>
              <a:rPr lang="en-GB" sz="2000" dirty="0"/>
              <a:t>?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427984" y="2564904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66CCFF"/>
                </a:solidFill>
              </a:rPr>
              <a:t>G</a:t>
            </a:r>
            <a:r>
              <a:rPr lang="en-GB" sz="2400" dirty="0" err="1">
                <a:solidFill>
                  <a:srgbClr val="FFFF00"/>
                </a:solidFill>
              </a:rPr>
              <a:t>h</a:t>
            </a:r>
            <a:r>
              <a:rPr lang="en-GB" sz="2400" dirty="0" err="1">
                <a:solidFill>
                  <a:srgbClr val="66CCFF"/>
                </a:solidFill>
              </a:rPr>
              <a:t>abh</a:t>
            </a:r>
            <a:r>
              <a:rPr lang="en-GB" sz="2400" dirty="0">
                <a:solidFill>
                  <a:srgbClr val="66CCFF"/>
                </a:solidFill>
              </a:rPr>
              <a:t> mi </a:t>
            </a:r>
            <a:r>
              <a:rPr lang="en-GB" sz="2400" dirty="0" err="1">
                <a:solidFill>
                  <a:srgbClr val="66CCFF"/>
                </a:solidFill>
              </a:rPr>
              <a:t>biadh</a:t>
            </a:r>
            <a:r>
              <a:rPr lang="en-GB" sz="2400" dirty="0">
                <a:solidFill>
                  <a:srgbClr val="66CCFF"/>
                </a:solidFill>
              </a:rPr>
              <a:t>.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5496" y="4869160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 err="1">
                <a:solidFill>
                  <a:srgbClr val="33CC33"/>
                </a:solidFill>
              </a:rPr>
              <a:t>Tha</a:t>
            </a:r>
            <a:r>
              <a:rPr lang="en-GB" sz="2400" dirty="0">
                <a:solidFill>
                  <a:srgbClr val="33CC33"/>
                </a:solidFill>
              </a:rPr>
              <a:t> mi </a:t>
            </a:r>
            <a:r>
              <a:rPr lang="en-GB" sz="2400" dirty="0" err="1">
                <a:solidFill>
                  <a:srgbClr val="33CC33"/>
                </a:solidFill>
              </a:rPr>
              <a:t>ag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èisteachd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riut</a:t>
            </a:r>
            <a:r>
              <a:rPr lang="en-GB" sz="2400" dirty="0">
                <a:solidFill>
                  <a:srgbClr val="33CC33"/>
                </a:solidFill>
              </a:rPr>
              <a:t>.		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427984" y="4869160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FFFF00"/>
                </a:solidFill>
              </a:rPr>
              <a:t>Dh’</a:t>
            </a:r>
            <a:r>
              <a:rPr lang="en-GB" sz="2400" dirty="0" err="1">
                <a:solidFill>
                  <a:srgbClr val="66CCFF"/>
                </a:solidFill>
              </a:rPr>
              <a:t>èist</a:t>
            </a:r>
            <a:r>
              <a:rPr lang="en-GB" sz="2400" dirty="0">
                <a:solidFill>
                  <a:srgbClr val="66CCFF"/>
                </a:solidFill>
              </a:rPr>
              <a:t> mi </a:t>
            </a:r>
            <a:r>
              <a:rPr lang="en-GB" sz="2400" dirty="0" err="1">
                <a:solidFill>
                  <a:srgbClr val="66CCFF"/>
                </a:solidFill>
              </a:rPr>
              <a:t>riut</a:t>
            </a:r>
            <a:r>
              <a:rPr lang="en-GB" sz="2400" dirty="0">
                <a:solidFill>
                  <a:srgbClr val="66CCFF"/>
                </a:solidFill>
              </a:rPr>
              <a:t>.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2411760" y="3861048"/>
            <a:ext cx="417646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5" idx="3"/>
            <a:endCxn id="31" idx="1"/>
          </p:cNvCxnSpPr>
          <p:nvPr/>
        </p:nvCxnSpPr>
        <p:spPr>
          <a:xfrm>
            <a:off x="3635896" y="2816932"/>
            <a:ext cx="792088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3635896" y="5085184"/>
            <a:ext cx="792088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877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5" grpId="0" animBg="1"/>
      <p:bldP spid="23" grpId="0" build="p" animBg="1"/>
      <p:bldP spid="31" grpId="0" animBg="1"/>
      <p:bldP spid="32" grpId="0" animBg="1"/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6651" y="620688"/>
            <a:ext cx="8928992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Seo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mar a bhios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sinn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a’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gluasad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bhon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33CC33"/>
                </a:solidFill>
                <a:latin typeface="Arial"/>
                <a:cs typeface="Arial"/>
              </a:rPr>
              <a:t>Tràth</a:t>
            </a:r>
            <a:r>
              <a:rPr lang="en-GB" sz="200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33CC33"/>
                </a:solidFill>
                <a:latin typeface="Arial"/>
                <a:cs typeface="Arial"/>
              </a:rPr>
              <a:t>Làthaireach</a:t>
            </a:r>
            <a:r>
              <a:rPr lang="en-GB" sz="200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chun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an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Tràth</a:t>
            </a:r>
            <a:r>
              <a:rPr lang="en-GB" sz="2000" dirty="0">
                <a:solidFill>
                  <a:srgbClr val="66CCFF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Chaithte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4513" y="3573016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 err="1">
                <a:solidFill>
                  <a:srgbClr val="33CC33"/>
                </a:solidFill>
              </a:rPr>
              <a:t>Tha</a:t>
            </a:r>
            <a:r>
              <a:rPr lang="en-GB" sz="2400" dirty="0">
                <a:solidFill>
                  <a:srgbClr val="33CC33"/>
                </a:solidFill>
              </a:rPr>
              <a:t> mi a’ </a:t>
            </a:r>
            <a:r>
              <a:rPr lang="en-GB" sz="2400" dirty="0" err="1">
                <a:solidFill>
                  <a:srgbClr val="33CC33"/>
                </a:solidFill>
              </a:rPr>
              <a:t>gabhail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biadh</a:t>
            </a:r>
            <a:r>
              <a:rPr lang="en-GB" sz="2400" dirty="0">
                <a:solidFill>
                  <a:srgbClr val="33CC33"/>
                </a:solidFill>
              </a:rPr>
              <a:t>.		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432497" y="3573016"/>
            <a:ext cx="93610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 err="1">
                <a:solidFill>
                  <a:schemeClr val="tx2"/>
                </a:solidFill>
              </a:rPr>
              <a:t>gabh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5013176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 err="1">
                <a:solidFill>
                  <a:srgbClr val="33CC33"/>
                </a:solidFill>
              </a:rPr>
              <a:t>Tha</a:t>
            </a:r>
            <a:r>
              <a:rPr lang="en-GB" sz="2400" dirty="0">
                <a:solidFill>
                  <a:srgbClr val="33CC33"/>
                </a:solidFill>
              </a:rPr>
              <a:t> mi </a:t>
            </a:r>
            <a:r>
              <a:rPr lang="en-GB" sz="2400" dirty="0" err="1">
                <a:solidFill>
                  <a:srgbClr val="33CC33"/>
                </a:solidFill>
              </a:rPr>
              <a:t>ag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èisteachd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riut</a:t>
            </a:r>
            <a:r>
              <a:rPr lang="en-GB" sz="2400" dirty="0">
                <a:solidFill>
                  <a:srgbClr val="33CC33"/>
                </a:solidFill>
              </a:rPr>
              <a:t>.		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120680" y="50131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FFFF00"/>
                </a:solidFill>
              </a:rPr>
              <a:t>Dh’</a:t>
            </a:r>
            <a:r>
              <a:rPr lang="en-GB" sz="2400" dirty="0" err="1">
                <a:solidFill>
                  <a:srgbClr val="66CCFF"/>
                </a:solidFill>
              </a:rPr>
              <a:t>èist</a:t>
            </a:r>
            <a:r>
              <a:rPr lang="en-GB" sz="2400" dirty="0">
                <a:solidFill>
                  <a:srgbClr val="66CCFF"/>
                </a:solidFill>
              </a:rPr>
              <a:t> mi </a:t>
            </a:r>
            <a:r>
              <a:rPr lang="en-GB" sz="2400" dirty="0" err="1">
                <a:solidFill>
                  <a:srgbClr val="66CCFF"/>
                </a:solidFill>
              </a:rPr>
              <a:t>riut</a:t>
            </a:r>
            <a:r>
              <a:rPr lang="en-GB" sz="2400" dirty="0">
                <a:solidFill>
                  <a:srgbClr val="66CCFF"/>
                </a:solidFill>
              </a:rPr>
              <a:t>.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6444208" y="4005064"/>
            <a:ext cx="220537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5" idx="3"/>
            <a:endCxn id="31" idx="1"/>
          </p:cNvCxnSpPr>
          <p:nvPr/>
        </p:nvCxnSpPr>
        <p:spPr>
          <a:xfrm>
            <a:off x="3640409" y="3825044"/>
            <a:ext cx="792088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5328592" y="5229200"/>
            <a:ext cx="792088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160689" y="357301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66CCFF"/>
                </a:solidFill>
              </a:rPr>
              <a:t>G</a:t>
            </a:r>
            <a:r>
              <a:rPr lang="en-GB" sz="2400" dirty="0" err="1">
                <a:solidFill>
                  <a:srgbClr val="FFFF00"/>
                </a:solidFill>
              </a:rPr>
              <a:t>h</a:t>
            </a:r>
            <a:r>
              <a:rPr lang="en-GB" sz="2400" dirty="0" err="1">
                <a:solidFill>
                  <a:srgbClr val="66CCFF"/>
                </a:solidFill>
              </a:rPr>
              <a:t>abh</a:t>
            </a:r>
            <a:r>
              <a:rPr lang="en-GB" sz="2400" dirty="0">
                <a:solidFill>
                  <a:srgbClr val="66CCFF"/>
                </a:solidFill>
              </a:rPr>
              <a:t> mi </a:t>
            </a:r>
            <a:r>
              <a:rPr lang="en-GB" sz="2400" dirty="0" err="1">
                <a:solidFill>
                  <a:srgbClr val="66CCFF"/>
                </a:solidFill>
              </a:rPr>
              <a:t>biadh</a:t>
            </a:r>
            <a:r>
              <a:rPr lang="en-GB" sz="2400" dirty="0">
                <a:solidFill>
                  <a:srgbClr val="66CCFF"/>
                </a:solidFill>
              </a:rPr>
              <a:t>.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5368601" y="3861048"/>
            <a:ext cx="792088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392488" y="4977172"/>
            <a:ext cx="93610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 err="1">
                <a:solidFill>
                  <a:schemeClr val="tx2"/>
                </a:solidFill>
              </a:rPr>
              <a:t>èist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endCxn id="24" idx="1"/>
          </p:cNvCxnSpPr>
          <p:nvPr/>
        </p:nvCxnSpPr>
        <p:spPr>
          <a:xfrm>
            <a:off x="3600400" y="5229200"/>
            <a:ext cx="792088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251520" y="2420888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211960" y="2420888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9" name="Straight Arrow Connector 28"/>
          <p:cNvCxnSpPr>
            <a:stCxn id="27" idx="3"/>
            <a:endCxn id="28" idx="1"/>
          </p:cNvCxnSpPr>
          <p:nvPr/>
        </p:nvCxnSpPr>
        <p:spPr>
          <a:xfrm>
            <a:off x="3275856" y="2672916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156176" y="2420888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Caithte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33" name="Straight Arrow Connector 32"/>
          <p:cNvCxnSpPr>
            <a:stCxn id="28" idx="3"/>
          </p:cNvCxnSpPr>
          <p:nvPr/>
        </p:nvCxnSpPr>
        <p:spPr>
          <a:xfrm>
            <a:off x="5508104" y="2672916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475656" y="4005064"/>
            <a:ext cx="57606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507655" y="5445224"/>
            <a:ext cx="50405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188175" y="5445224"/>
            <a:ext cx="432048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9626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5" grpId="0" animBg="1"/>
      <p:bldP spid="31" grpId="0" animBg="1"/>
      <p:bldP spid="32" grpId="0" animBg="1"/>
      <p:bldP spid="37" grpId="0" animBg="1"/>
      <p:bldP spid="20" grpId="0" animBg="1"/>
      <p:bldP spid="24" grpId="0" animBg="1"/>
      <p:bldP spid="27" grpId="0" animBg="1"/>
      <p:bldP spid="28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6651" y="620688"/>
            <a:ext cx="8928992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’S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iad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na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litrichean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nach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gabh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anns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an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Tràth</a:t>
            </a:r>
            <a:r>
              <a:rPr lang="en-GB" sz="2000" dirty="0">
                <a:solidFill>
                  <a:srgbClr val="66CCFF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Chaithte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: </a:t>
            </a:r>
            <a:r>
              <a:rPr lang="en-GB" sz="2000" dirty="0">
                <a:solidFill>
                  <a:srgbClr val="EF86DB"/>
                </a:solidFill>
                <a:latin typeface="Arial"/>
                <a:cs typeface="Arial"/>
              </a:rPr>
              <a:t>l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GB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/>
                <a:cs typeface="Arial"/>
              </a:rPr>
              <a:t>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GB" sz="2000" dirty="0">
                <a:solidFill>
                  <a:srgbClr val="EF86DB"/>
                </a:solidFill>
                <a:latin typeface="Arial"/>
                <a:cs typeface="Arial"/>
              </a:rPr>
              <a:t>r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agus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uaireannan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s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(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mura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gabhadh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am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facal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fhuaimneachadh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nam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biodh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air a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chur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ann – </a:t>
            </a:r>
            <a:r>
              <a:rPr lang="en-GB" sz="2000" dirty="0" err="1">
                <a:solidFill>
                  <a:srgbClr val="F7C3ED"/>
                </a:solidFill>
                <a:latin typeface="Arial"/>
                <a:cs typeface="Arial"/>
              </a:rPr>
              <a:t>sc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GB" sz="2000" dirty="0">
                <a:solidFill>
                  <a:srgbClr val="F7C3ED"/>
                </a:solidFill>
                <a:latin typeface="Arial"/>
                <a:cs typeface="Arial"/>
              </a:rPr>
              <a:t>sg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sm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GB" sz="2000" dirty="0" err="1">
                <a:solidFill>
                  <a:srgbClr val="F7C3ED"/>
                </a:solidFill>
                <a:latin typeface="Arial"/>
                <a:cs typeface="Arial"/>
              </a:rPr>
              <a:t>sp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GB" sz="2000" dirty="0" err="1">
                <a:solidFill>
                  <a:srgbClr val="F7C3ED"/>
                </a:solidFill>
                <a:latin typeface="Arial"/>
                <a:cs typeface="Arial"/>
              </a:rPr>
              <a:t>st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4513" y="3573016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 err="1">
                <a:solidFill>
                  <a:srgbClr val="33CC33"/>
                </a:solidFill>
              </a:rPr>
              <a:t>Tha</a:t>
            </a:r>
            <a:r>
              <a:rPr lang="en-GB" sz="2400" dirty="0">
                <a:solidFill>
                  <a:srgbClr val="33CC33"/>
                </a:solidFill>
              </a:rPr>
              <a:t> mi a’ </a:t>
            </a:r>
            <a:r>
              <a:rPr lang="en-GB" sz="2400" dirty="0" err="1">
                <a:solidFill>
                  <a:srgbClr val="33CC33"/>
                </a:solidFill>
              </a:rPr>
              <a:t>leughadh</a:t>
            </a:r>
            <a:r>
              <a:rPr lang="en-GB" sz="2400" dirty="0">
                <a:solidFill>
                  <a:srgbClr val="33CC33"/>
                </a:solidFill>
              </a:rPr>
              <a:t> iris.		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432497" y="3573016"/>
            <a:ext cx="93610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 err="1">
                <a:solidFill>
                  <a:schemeClr val="tx2"/>
                </a:solidFill>
              </a:rPr>
              <a:t>leugh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5229200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 err="1">
                <a:solidFill>
                  <a:srgbClr val="33CC33"/>
                </a:solidFill>
              </a:rPr>
              <a:t>Tha</a:t>
            </a:r>
            <a:r>
              <a:rPr lang="en-GB" sz="2400" dirty="0">
                <a:solidFill>
                  <a:srgbClr val="33CC33"/>
                </a:solidFill>
              </a:rPr>
              <a:t> mi a’ </a:t>
            </a:r>
            <a:r>
              <a:rPr lang="en-GB" sz="2400" dirty="0" err="1">
                <a:solidFill>
                  <a:srgbClr val="33CC33"/>
                </a:solidFill>
              </a:rPr>
              <a:t>sgrìobhadh</a:t>
            </a:r>
            <a:r>
              <a:rPr lang="en-GB" sz="2400" dirty="0">
                <a:solidFill>
                  <a:srgbClr val="33CC33"/>
                </a:solidFill>
              </a:rPr>
              <a:t>.		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120680" y="5229200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66CCFF"/>
                </a:solidFill>
              </a:rPr>
              <a:t>Sgrìobh</a:t>
            </a:r>
            <a:r>
              <a:rPr lang="en-GB" sz="2400" dirty="0">
                <a:solidFill>
                  <a:srgbClr val="66CCFF"/>
                </a:solidFill>
              </a:rPr>
              <a:t> mi.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46" name="Straight Arrow Connector 45"/>
          <p:cNvCxnSpPr>
            <a:stCxn id="5" idx="3"/>
            <a:endCxn id="31" idx="1"/>
          </p:cNvCxnSpPr>
          <p:nvPr/>
        </p:nvCxnSpPr>
        <p:spPr>
          <a:xfrm>
            <a:off x="3640409" y="3825044"/>
            <a:ext cx="792088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5468095" y="5445224"/>
            <a:ext cx="652585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160689" y="357301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66CCFF"/>
                </a:solidFill>
              </a:rPr>
              <a:t>Leugh</a:t>
            </a:r>
            <a:r>
              <a:rPr lang="en-GB" sz="2400" dirty="0">
                <a:solidFill>
                  <a:srgbClr val="66CCFF"/>
                </a:solidFill>
              </a:rPr>
              <a:t> mi iris.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5368601" y="3861048"/>
            <a:ext cx="792088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243959" y="5193196"/>
            <a:ext cx="1224135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 err="1">
                <a:solidFill>
                  <a:schemeClr val="tx2"/>
                </a:solidFill>
              </a:rPr>
              <a:t>sgrìobh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endCxn id="24" idx="1"/>
          </p:cNvCxnSpPr>
          <p:nvPr/>
        </p:nvCxnSpPr>
        <p:spPr>
          <a:xfrm>
            <a:off x="3600400" y="5445224"/>
            <a:ext cx="643559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251520" y="2420888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211960" y="2420888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9" name="Straight Arrow Connector 28"/>
          <p:cNvCxnSpPr>
            <a:stCxn id="27" idx="3"/>
            <a:endCxn id="28" idx="1"/>
          </p:cNvCxnSpPr>
          <p:nvPr/>
        </p:nvCxnSpPr>
        <p:spPr>
          <a:xfrm>
            <a:off x="3275856" y="2672916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156176" y="2420888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Caithte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33" name="Straight Arrow Connector 32"/>
          <p:cNvCxnSpPr>
            <a:stCxn id="28" idx="3"/>
          </p:cNvCxnSpPr>
          <p:nvPr/>
        </p:nvCxnSpPr>
        <p:spPr>
          <a:xfrm>
            <a:off x="5508104" y="2672916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403648" y="4005064"/>
            <a:ext cx="72008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363639" y="5661248"/>
            <a:ext cx="108012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081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5" grpId="0" animBg="1"/>
      <p:bldP spid="31" grpId="0" animBg="1"/>
      <p:bldP spid="32" grpId="0" animBg="1"/>
      <p:bldP spid="37" grpId="0" animBg="1"/>
      <p:bldP spid="20" grpId="0" animBg="1"/>
      <p:bldP spid="24" grpId="0" animBg="1"/>
      <p:bldP spid="27" grpId="0" animBg="1"/>
      <p:bldP spid="28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6651" y="620688"/>
            <a:ext cx="8928992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Bidh </a:t>
            </a:r>
            <a:r>
              <a:rPr lang="en-US" sz="2000" dirty="0" err="1"/>
              <a:t>sinn</a:t>
            </a:r>
            <a:r>
              <a:rPr lang="en-US" sz="2000" dirty="0"/>
              <a:t> a’ </a:t>
            </a:r>
            <a:r>
              <a:rPr lang="en-US" sz="2000" dirty="0" err="1"/>
              <a:t>dèiligeadh</a:t>
            </a:r>
            <a:r>
              <a:rPr lang="en-US" sz="2000" dirty="0"/>
              <a:t> ri </a:t>
            </a:r>
            <a:r>
              <a:rPr lang="en-US" sz="2000" dirty="0" err="1"/>
              <a:t>gnìomhairean</a:t>
            </a:r>
            <a:r>
              <a:rPr lang="en-US" sz="2000" dirty="0"/>
              <a:t> san </a:t>
            </a:r>
            <a:r>
              <a:rPr lang="en-US" sz="2000" dirty="0" err="1"/>
              <a:t>Tràth</a:t>
            </a:r>
            <a:r>
              <a:rPr lang="en-US" sz="2000" dirty="0"/>
              <a:t> </a:t>
            </a:r>
            <a:r>
              <a:rPr lang="en-US" sz="2000" dirty="0" err="1"/>
              <a:t>Chaithte</a:t>
            </a:r>
            <a:r>
              <a:rPr lang="en-US" sz="2000" dirty="0"/>
              <a:t> a </a:t>
            </a:r>
            <a:r>
              <a:rPr lang="en-US" sz="2000" dirty="0" err="1"/>
              <a:t>tha</a:t>
            </a:r>
            <a:r>
              <a:rPr lang="en-US" sz="2000" dirty="0"/>
              <a:t> a’ </a:t>
            </a:r>
            <a:r>
              <a:rPr lang="en-US" sz="2000" dirty="0" err="1"/>
              <a:t>tòiseachadh</a:t>
            </a:r>
            <a:r>
              <a:rPr lang="en-US" sz="2000" dirty="0"/>
              <a:t> le </a:t>
            </a:r>
            <a:r>
              <a:rPr lang="en-US" sz="2000" i="1" dirty="0" err="1">
                <a:solidFill>
                  <a:srgbClr val="CCFFCC"/>
                </a:solidFill>
              </a:rPr>
              <a:t>fh</a:t>
            </a:r>
            <a:r>
              <a:rPr lang="en-US" sz="2000" i="1" dirty="0"/>
              <a:t> </a:t>
            </a:r>
            <a:r>
              <a:rPr lang="en-US" sz="2000" dirty="0"/>
              <a:t>mar gum </a:t>
            </a:r>
            <a:r>
              <a:rPr lang="en-US" sz="2000" dirty="0" err="1"/>
              <a:t>biodh</a:t>
            </a:r>
            <a:r>
              <a:rPr lang="en-US" sz="2000" dirty="0"/>
              <a:t> </a:t>
            </a:r>
            <a:r>
              <a:rPr lang="en-US" sz="2000" dirty="0" err="1"/>
              <a:t>iad</a:t>
            </a:r>
            <a:r>
              <a:rPr lang="en-US" sz="2000" dirty="0"/>
              <a:t> a’ </a:t>
            </a:r>
            <a:r>
              <a:rPr lang="en-US" sz="2000" dirty="0" err="1"/>
              <a:t>tòiseachadh</a:t>
            </a:r>
            <a:r>
              <a:rPr lang="en-US" sz="2000" dirty="0"/>
              <a:t> le </a:t>
            </a:r>
            <a:r>
              <a:rPr lang="en-US" sz="2000" dirty="0" err="1"/>
              <a:t>fuaimreag</a:t>
            </a:r>
            <a:r>
              <a:rPr lang="en-US" sz="2000" dirty="0"/>
              <a:t>.</a:t>
            </a:r>
            <a:endParaRPr lang="en-GB" sz="2000" dirty="0"/>
          </a:p>
        </p:txBody>
      </p:sp>
      <p:sp>
        <p:nvSpPr>
          <p:cNvPr id="5" name="Rectangle 4"/>
          <p:cNvSpPr/>
          <p:nvPr/>
        </p:nvSpPr>
        <p:spPr>
          <a:xfrm>
            <a:off x="4513" y="3573016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 err="1">
                <a:solidFill>
                  <a:srgbClr val="33CC33"/>
                </a:solidFill>
              </a:rPr>
              <a:t>Tha</a:t>
            </a:r>
            <a:r>
              <a:rPr lang="en-GB" sz="2400" dirty="0">
                <a:solidFill>
                  <a:srgbClr val="33CC33"/>
                </a:solidFill>
              </a:rPr>
              <a:t> mi a’ </a:t>
            </a:r>
            <a:r>
              <a:rPr lang="en-GB" sz="2400" dirty="0" err="1">
                <a:solidFill>
                  <a:srgbClr val="33CC33"/>
                </a:solidFill>
              </a:rPr>
              <a:t>falbh</a:t>
            </a:r>
            <a:r>
              <a:rPr lang="en-GB" sz="2400" dirty="0">
                <a:solidFill>
                  <a:srgbClr val="33CC33"/>
                </a:solidFill>
              </a:rPr>
              <a:t>.		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432497" y="3573016"/>
            <a:ext cx="93610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 err="1">
                <a:solidFill>
                  <a:schemeClr val="tx2"/>
                </a:solidFill>
              </a:rPr>
              <a:t>falbh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5229200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 err="1">
                <a:solidFill>
                  <a:srgbClr val="33CC33"/>
                </a:solidFill>
              </a:rPr>
              <a:t>Tha</a:t>
            </a:r>
            <a:r>
              <a:rPr lang="en-GB" sz="2400" dirty="0">
                <a:solidFill>
                  <a:srgbClr val="33CC33"/>
                </a:solidFill>
              </a:rPr>
              <a:t> mi a’ </a:t>
            </a:r>
            <a:r>
              <a:rPr lang="en-GB" sz="2400" dirty="0" err="1">
                <a:solidFill>
                  <a:srgbClr val="33CC33"/>
                </a:solidFill>
              </a:rPr>
              <a:t>fàs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àrd</a:t>
            </a:r>
            <a:r>
              <a:rPr lang="en-GB" sz="2400" dirty="0">
                <a:solidFill>
                  <a:srgbClr val="33CC33"/>
                </a:solidFill>
              </a:rPr>
              <a:t>.		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120680" y="5229200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CCFFCC"/>
                </a:solidFill>
              </a:rPr>
              <a:t>Dh’</a:t>
            </a:r>
            <a:r>
              <a:rPr lang="en-GB" sz="2400" dirty="0" err="1">
                <a:solidFill>
                  <a:srgbClr val="66CCFF"/>
                </a:solidFill>
              </a:rPr>
              <a:t>f</a:t>
            </a:r>
            <a:r>
              <a:rPr lang="en-GB" sz="2400" dirty="0" err="1">
                <a:solidFill>
                  <a:srgbClr val="CCFFCC"/>
                </a:solidFill>
              </a:rPr>
              <a:t>h</a:t>
            </a:r>
            <a:r>
              <a:rPr lang="en-GB" sz="2400" dirty="0" err="1">
                <a:solidFill>
                  <a:srgbClr val="66CCFF"/>
                </a:solidFill>
              </a:rPr>
              <a:t>às</a:t>
            </a:r>
            <a:r>
              <a:rPr lang="en-GB" sz="2400" dirty="0">
                <a:solidFill>
                  <a:srgbClr val="66CCFF"/>
                </a:solidFill>
              </a:rPr>
              <a:t> mi </a:t>
            </a:r>
            <a:r>
              <a:rPr lang="en-GB" sz="2400" dirty="0" err="1">
                <a:solidFill>
                  <a:srgbClr val="66CCFF"/>
                </a:solidFill>
              </a:rPr>
              <a:t>àrd</a:t>
            </a:r>
            <a:r>
              <a:rPr lang="en-GB" sz="2400" dirty="0">
                <a:solidFill>
                  <a:srgbClr val="66CCFF"/>
                </a:solidFill>
              </a:rPr>
              <a:t>.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46" name="Straight Arrow Connector 45"/>
          <p:cNvCxnSpPr>
            <a:stCxn id="5" idx="3"/>
            <a:endCxn id="31" idx="1"/>
          </p:cNvCxnSpPr>
          <p:nvPr/>
        </p:nvCxnSpPr>
        <p:spPr>
          <a:xfrm>
            <a:off x="3640409" y="3825044"/>
            <a:ext cx="792088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5468095" y="5445224"/>
            <a:ext cx="652585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160689" y="357301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CCFFCC"/>
                </a:solidFill>
              </a:rPr>
              <a:t>Dh’</a:t>
            </a:r>
            <a:r>
              <a:rPr lang="en-GB" sz="2400" dirty="0" err="1">
                <a:solidFill>
                  <a:srgbClr val="66CCFF"/>
                </a:solidFill>
              </a:rPr>
              <a:t>f</a:t>
            </a:r>
            <a:r>
              <a:rPr lang="en-GB" sz="2400" dirty="0" err="1">
                <a:solidFill>
                  <a:srgbClr val="CCFFCC"/>
                </a:solidFill>
              </a:rPr>
              <a:t>h</a:t>
            </a:r>
            <a:r>
              <a:rPr lang="en-GB" sz="2400" dirty="0" err="1">
                <a:solidFill>
                  <a:srgbClr val="66CCFF"/>
                </a:solidFill>
              </a:rPr>
              <a:t>albh</a:t>
            </a:r>
            <a:r>
              <a:rPr lang="en-GB" sz="2400" dirty="0">
                <a:solidFill>
                  <a:srgbClr val="66CCFF"/>
                </a:solidFill>
              </a:rPr>
              <a:t> mi.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5368601" y="3861048"/>
            <a:ext cx="792088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355976" y="5193196"/>
            <a:ext cx="111211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 err="1">
                <a:solidFill>
                  <a:schemeClr val="tx2"/>
                </a:solidFill>
              </a:rPr>
              <a:t>fàs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endCxn id="24" idx="1"/>
          </p:cNvCxnSpPr>
          <p:nvPr/>
        </p:nvCxnSpPr>
        <p:spPr>
          <a:xfrm>
            <a:off x="3600400" y="5445224"/>
            <a:ext cx="755576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251520" y="2420888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211960" y="2420888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9" name="Straight Arrow Connector 28"/>
          <p:cNvCxnSpPr>
            <a:stCxn id="27" idx="3"/>
            <a:endCxn id="28" idx="1"/>
          </p:cNvCxnSpPr>
          <p:nvPr/>
        </p:nvCxnSpPr>
        <p:spPr>
          <a:xfrm>
            <a:off x="3275856" y="2672916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156176" y="2420888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Caithte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33" name="Straight Arrow Connector 32"/>
          <p:cNvCxnSpPr>
            <a:stCxn id="28" idx="3"/>
          </p:cNvCxnSpPr>
          <p:nvPr/>
        </p:nvCxnSpPr>
        <p:spPr>
          <a:xfrm>
            <a:off x="5508104" y="2672916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403648" y="4005064"/>
            <a:ext cx="72008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363639" y="5661248"/>
            <a:ext cx="54406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0259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5" grpId="0" animBg="1"/>
      <p:bldP spid="31" grpId="0" animBg="1"/>
      <p:bldP spid="32" grpId="0" animBg="1"/>
      <p:bldP spid="37" grpId="0" animBg="1"/>
      <p:bldP spid="20" grpId="0" animBg="1"/>
      <p:bldP spid="24" grpId="0" animBg="1"/>
      <p:bldP spid="27" grpId="0" animBg="1"/>
      <p:bldP spid="28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6651" y="620688"/>
            <a:ext cx="8928992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An </a:t>
            </a:r>
            <a:r>
              <a:rPr lang="en-US" sz="2000" dirty="0" err="1"/>
              <a:t>urrainn</a:t>
            </a:r>
            <a:r>
              <a:rPr lang="en-US" sz="2000" dirty="0"/>
              <a:t> </a:t>
            </a:r>
            <a:r>
              <a:rPr lang="en-US" sz="2000" dirty="0" err="1"/>
              <a:t>dhut</a:t>
            </a:r>
            <a:r>
              <a:rPr lang="en-US" sz="2000" dirty="0"/>
              <a:t> ‘</a:t>
            </a:r>
            <a:r>
              <a:rPr lang="en-US" sz="2000" dirty="0" err="1">
                <a:solidFill>
                  <a:srgbClr val="66CCFF"/>
                </a:solidFill>
              </a:rPr>
              <a:t>triantan</a:t>
            </a:r>
            <a:r>
              <a:rPr lang="en-US" sz="2000" dirty="0"/>
              <a:t>’ a </a:t>
            </a:r>
            <a:r>
              <a:rPr lang="en-US" sz="2000" dirty="0" err="1"/>
              <a:t>dhèanamh</a:t>
            </a:r>
            <a:r>
              <a:rPr lang="en-US" sz="2000" dirty="0"/>
              <a:t> de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gnìomhairean</a:t>
            </a:r>
            <a:r>
              <a:rPr lang="en-US" sz="2000" dirty="0"/>
              <a:t> a </a:t>
            </a:r>
            <a:r>
              <a:rPr lang="en-US" sz="2000" dirty="0" err="1"/>
              <a:t>leanas</a:t>
            </a:r>
            <a:r>
              <a:rPr lang="en-US" sz="2000" dirty="0"/>
              <a:t> san </a:t>
            </a:r>
            <a:r>
              <a:rPr lang="en-US" sz="2000" dirty="0" err="1"/>
              <a:t>Tràth</a:t>
            </a:r>
            <a:r>
              <a:rPr lang="en-US" sz="2000" dirty="0"/>
              <a:t> </a:t>
            </a:r>
            <a:r>
              <a:rPr lang="en-US" sz="2000" dirty="0" err="1"/>
              <a:t>Chaithte</a:t>
            </a:r>
            <a:r>
              <a:rPr lang="en-US" sz="2000" dirty="0"/>
              <a:t>?</a:t>
            </a:r>
            <a:endParaRPr lang="en-GB" sz="2000" dirty="0"/>
          </a:p>
        </p:txBody>
      </p:sp>
      <p:sp>
        <p:nvSpPr>
          <p:cNvPr id="31" name="Rectangle 30"/>
          <p:cNvSpPr/>
          <p:nvPr/>
        </p:nvSpPr>
        <p:spPr>
          <a:xfrm>
            <a:off x="1115616" y="2708920"/>
            <a:ext cx="269979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do </a:t>
            </a:r>
            <a:r>
              <a:rPr lang="en-GB" sz="2400" dirty="0" err="1">
                <a:solidFill>
                  <a:srgbClr val="FFFFCC"/>
                </a:solidFill>
              </a:rPr>
              <a:t>dh’fhalbh</a:t>
            </a:r>
            <a:r>
              <a:rPr lang="en-GB" sz="2400" dirty="0">
                <a:solidFill>
                  <a:srgbClr val="FFFFCC"/>
                </a:solidFill>
              </a:rPr>
              <a:t> </a:t>
            </a:r>
            <a:r>
              <a:rPr lang="en-GB" sz="2400" dirty="0">
                <a:solidFill>
                  <a:srgbClr val="FFFF00"/>
                </a:solidFill>
              </a:rPr>
              <a:t>?		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3887416" y="234888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823520" y="213285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00FF00"/>
                </a:solidFill>
              </a:rPr>
              <a:t>dh’fhalbh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887416" y="292494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823520" y="3068960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00FFFF"/>
              </a:solidFill>
            </a:endParaRPr>
          </a:p>
          <a:p>
            <a:r>
              <a:rPr lang="en-GB" sz="2400" dirty="0">
                <a:solidFill>
                  <a:srgbClr val="00FFFF"/>
                </a:solidFill>
              </a:rPr>
              <a:t>cha do </a:t>
            </a:r>
            <a:r>
              <a:rPr lang="en-GB" sz="2400" dirty="0" err="1">
                <a:solidFill>
                  <a:srgbClr val="A1BCFF"/>
                </a:solidFill>
              </a:rPr>
              <a:t>dh’fhalbh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115616" y="5445224"/>
            <a:ext cx="269979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do </a:t>
            </a:r>
            <a:r>
              <a:rPr lang="en-GB" sz="2400" dirty="0" err="1">
                <a:solidFill>
                  <a:srgbClr val="FFFFCC"/>
                </a:solidFill>
              </a:rPr>
              <a:t>ghabh</a:t>
            </a:r>
            <a:r>
              <a:rPr lang="en-GB" sz="2400" dirty="0">
                <a:solidFill>
                  <a:srgbClr val="FFFFCC"/>
                </a:solidFill>
              </a:rPr>
              <a:t> </a:t>
            </a:r>
            <a:r>
              <a:rPr lang="en-GB" sz="2400" dirty="0">
                <a:solidFill>
                  <a:srgbClr val="FFFF00"/>
                </a:solidFill>
              </a:rPr>
              <a:t>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887416" y="5085184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823520" y="4869160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00FF00"/>
                </a:solidFill>
              </a:rPr>
              <a:t>ghabh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887416" y="5661248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823520" y="5805264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00FFFF"/>
              </a:solidFill>
            </a:endParaRPr>
          </a:p>
          <a:p>
            <a:r>
              <a:rPr lang="en-GB" sz="2400" dirty="0">
                <a:solidFill>
                  <a:srgbClr val="00FFFF"/>
                </a:solidFill>
              </a:rPr>
              <a:t>cha do </a:t>
            </a:r>
            <a:r>
              <a:rPr lang="en-GB" sz="2400" dirty="0" err="1">
                <a:solidFill>
                  <a:srgbClr val="A1BCFF"/>
                </a:solidFill>
              </a:rPr>
              <a:t>ghabh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2411760" y="4221088"/>
            <a:ext cx="417646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8892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31" grpId="0" animBg="1"/>
      <p:bldP spid="20" grpId="0" animBg="1"/>
      <p:bldP spid="26" grpId="0" animBg="1"/>
      <p:bldP spid="41" grpId="0" animBg="1"/>
      <p:bldP spid="44" grpId="0" animBg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6651" y="620688"/>
            <a:ext cx="8928992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A </a:t>
            </a:r>
            <a:r>
              <a:rPr lang="en-US" sz="2000" dirty="0" err="1"/>
              <a:t>bheil</a:t>
            </a:r>
            <a:r>
              <a:rPr lang="en-US" sz="2000" dirty="0"/>
              <a:t> </a:t>
            </a:r>
            <a:r>
              <a:rPr lang="en-US" sz="2000" dirty="0" err="1"/>
              <a:t>fhios</a:t>
            </a:r>
            <a:r>
              <a:rPr lang="en-US" sz="2000" dirty="0"/>
              <a:t> </a:t>
            </a:r>
            <a:r>
              <a:rPr lang="en-US" sz="2000" dirty="0" err="1"/>
              <a:t>agad</a:t>
            </a:r>
            <a:r>
              <a:rPr lang="en-US" sz="2000" dirty="0"/>
              <a:t> mar a </a:t>
            </a:r>
            <a:r>
              <a:rPr lang="en-US" sz="2000" dirty="0" err="1"/>
              <a:t>tha</a:t>
            </a:r>
            <a:r>
              <a:rPr lang="en-US" sz="2000" dirty="0"/>
              <a:t> an </a:t>
            </a:r>
            <a:r>
              <a:rPr lang="en-US" sz="2000" dirty="0" err="1"/>
              <a:t>gnìomhair</a:t>
            </a:r>
            <a:r>
              <a:rPr lang="en-US" sz="2000" dirty="0"/>
              <a:t> neo-</a:t>
            </a:r>
            <a:r>
              <a:rPr lang="en-US" sz="2000" dirty="0" err="1"/>
              <a:t>riaghailteach</a:t>
            </a:r>
            <a:r>
              <a:rPr lang="en-US" sz="2000" dirty="0"/>
              <a:t> </a:t>
            </a:r>
            <a:r>
              <a:rPr lang="en-US" sz="2000" dirty="0" err="1"/>
              <a:t>seo</a:t>
            </a:r>
            <a:r>
              <a:rPr lang="en-US" sz="2000" dirty="0"/>
              <a:t> ag </a:t>
            </a:r>
            <a:r>
              <a:rPr lang="en-US" sz="2000" dirty="0" err="1"/>
              <a:t>obair</a:t>
            </a:r>
            <a:r>
              <a:rPr lang="en-US" sz="2000" dirty="0"/>
              <a:t> san </a:t>
            </a:r>
            <a:r>
              <a:rPr lang="en-US" sz="2000" dirty="0" err="1"/>
              <a:t>Tràth</a:t>
            </a:r>
            <a:r>
              <a:rPr lang="en-US" sz="2000" dirty="0"/>
              <a:t> </a:t>
            </a:r>
            <a:r>
              <a:rPr lang="en-US" sz="2000" dirty="0" err="1"/>
              <a:t>Chaithte</a:t>
            </a:r>
            <a:r>
              <a:rPr lang="en-US" sz="2000" dirty="0"/>
              <a:t>?</a:t>
            </a:r>
            <a:endParaRPr lang="en-GB" sz="2000" dirty="0"/>
          </a:p>
        </p:txBody>
      </p:sp>
      <p:sp>
        <p:nvSpPr>
          <p:cNvPr id="41" name="Rectangle 40"/>
          <p:cNvSpPr/>
          <p:nvPr/>
        </p:nvSpPr>
        <p:spPr>
          <a:xfrm>
            <a:off x="1187624" y="4725144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d’ </a:t>
            </a:r>
            <a:r>
              <a:rPr lang="en-GB" sz="2400" dirty="0" err="1">
                <a:solidFill>
                  <a:srgbClr val="FFFF00"/>
                </a:solidFill>
              </a:rPr>
              <a:t>fhuair</a:t>
            </a:r>
            <a:r>
              <a:rPr lang="en-GB" sz="2400" dirty="0">
                <a:solidFill>
                  <a:srgbClr val="FFFF00"/>
                </a:solidFill>
              </a:rPr>
              <a:t>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563888" y="4365104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99992" y="414908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00FF00"/>
                </a:solidFill>
              </a:rPr>
              <a:t>fhuair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563888" y="4941168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499992" y="5085184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00FFFF"/>
              </a:solidFill>
            </a:endParaRPr>
          </a:p>
          <a:p>
            <a:r>
              <a:rPr lang="en-GB" sz="2400" dirty="0">
                <a:solidFill>
                  <a:srgbClr val="00FFFF"/>
                </a:solidFill>
              </a:rPr>
              <a:t>cha d’ </a:t>
            </a:r>
            <a:r>
              <a:rPr lang="en-GB" sz="2400" dirty="0" err="1">
                <a:solidFill>
                  <a:srgbClr val="00FFFF"/>
                </a:solidFill>
              </a:rPr>
              <a:t>fhuair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988840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988840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2240868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988840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Caithte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2240868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780928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faighinn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780928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faigh</a:t>
            </a:r>
            <a:endParaRPr lang="en-GB" sz="24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3032956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780928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fhuair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>
            <a:stCxn id="24" idx="3"/>
          </p:cNvCxnSpPr>
          <p:nvPr/>
        </p:nvCxnSpPr>
        <p:spPr>
          <a:xfrm>
            <a:off x="5436096" y="3032956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300192" y="3284984"/>
            <a:ext cx="360040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215008" y="6209928"/>
            <a:ext cx="8928992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/>
              <a:t>Chì</a:t>
            </a:r>
            <a:r>
              <a:rPr lang="en-US" sz="2000" dirty="0"/>
              <a:t> </a:t>
            </a:r>
            <a:r>
              <a:rPr lang="en-US" sz="2000" dirty="0" err="1"/>
              <a:t>thu</a:t>
            </a:r>
            <a:r>
              <a:rPr lang="en-US" sz="2000" dirty="0"/>
              <a:t> </a:t>
            </a:r>
            <a:r>
              <a:rPr lang="en-US" sz="2000" dirty="0" err="1"/>
              <a:t>carson</a:t>
            </a:r>
            <a:r>
              <a:rPr lang="en-US" sz="2000" dirty="0"/>
              <a:t> a </a:t>
            </a:r>
            <a:r>
              <a:rPr lang="en-US" sz="2000" dirty="0" err="1"/>
              <a:t>chanas</a:t>
            </a:r>
            <a:r>
              <a:rPr lang="en-US" sz="2000" dirty="0"/>
              <a:t> </a:t>
            </a:r>
            <a:r>
              <a:rPr lang="en-US" sz="2000" dirty="0" err="1"/>
              <a:t>sinn</a:t>
            </a:r>
            <a:r>
              <a:rPr lang="en-US" sz="2000" dirty="0"/>
              <a:t> </a:t>
            </a:r>
            <a:r>
              <a:rPr lang="en-US" sz="2000" dirty="0" err="1"/>
              <a:t>gu</a:t>
            </a:r>
            <a:r>
              <a:rPr lang="en-US" sz="2000" dirty="0"/>
              <a:t> </a:t>
            </a:r>
            <a:r>
              <a:rPr lang="en-US" sz="2000" dirty="0" err="1"/>
              <a:t>bheil</a:t>
            </a:r>
            <a:r>
              <a:rPr lang="en-US" sz="2000" dirty="0"/>
              <a:t> an </a:t>
            </a:r>
            <a:r>
              <a:rPr lang="en-US" sz="2000" dirty="0" err="1"/>
              <a:t>gnìomhair</a:t>
            </a:r>
            <a:r>
              <a:rPr lang="en-US" sz="2000" dirty="0"/>
              <a:t> </a:t>
            </a:r>
            <a:r>
              <a:rPr lang="en-US" sz="2000" dirty="0" err="1"/>
              <a:t>seo</a:t>
            </a:r>
            <a:r>
              <a:rPr lang="en-US" sz="2000" dirty="0"/>
              <a:t> neo-</a:t>
            </a:r>
            <a:r>
              <a:rPr lang="en-US" sz="2000" dirty="0" err="1"/>
              <a:t>riaghailteach</a:t>
            </a:r>
            <a:r>
              <a:rPr lang="en-US" sz="2000" dirty="0"/>
              <a:t>. Chan </a:t>
            </a:r>
            <a:r>
              <a:rPr lang="en-US" sz="2000" dirty="0" err="1"/>
              <a:t>eil</a:t>
            </a:r>
            <a:r>
              <a:rPr lang="en-US" sz="2000" dirty="0"/>
              <a:t> e </a:t>
            </a:r>
            <a:r>
              <a:rPr lang="en-US" sz="2000" dirty="0" err="1"/>
              <a:t>idir</a:t>
            </a:r>
            <a:r>
              <a:rPr lang="en-US" sz="2000" dirty="0"/>
              <a:t> a’ </a:t>
            </a:r>
            <a:r>
              <a:rPr lang="en-US" sz="2000" dirty="0" err="1"/>
              <a:t>leantainn</a:t>
            </a:r>
            <a:r>
              <a:rPr lang="en-US" sz="2000" dirty="0"/>
              <a:t> nan </a:t>
            </a:r>
            <a:r>
              <a:rPr lang="en-US" sz="2000" dirty="0" err="1"/>
              <a:t>riaghailtean</a:t>
            </a:r>
            <a:r>
              <a:rPr lang="en-US" sz="2000" dirty="0"/>
              <a:t> </a:t>
            </a:r>
            <a:r>
              <a:rPr lang="en-US" sz="2000" dirty="0" err="1"/>
              <a:t>àbhaisteach</a:t>
            </a:r>
            <a:r>
              <a:rPr lang="en-US" sz="2000" dirty="0"/>
              <a:t>.</a:t>
            </a:r>
            <a:endParaRPr lang="en-GB" sz="200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2627784" y="6021288"/>
            <a:ext cx="417646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6189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  <p:bldP spid="32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6651" y="620688"/>
            <a:ext cx="8928992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/>
              <a:t>Seo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seachd</a:t>
            </a:r>
            <a:r>
              <a:rPr lang="en-US" sz="2000" dirty="0"/>
              <a:t> </a:t>
            </a:r>
            <a:r>
              <a:rPr lang="en-US" sz="2000" dirty="0" err="1"/>
              <a:t>gnìomhairean</a:t>
            </a:r>
            <a:r>
              <a:rPr lang="en-US" sz="2000" dirty="0"/>
              <a:t> neo-</a:t>
            </a:r>
            <a:r>
              <a:rPr lang="en-US" sz="2000" dirty="0" err="1"/>
              <a:t>riaghailteach</a:t>
            </a:r>
            <a:r>
              <a:rPr lang="en-US" sz="2000" dirty="0"/>
              <a:t> a </a:t>
            </a:r>
            <a:r>
              <a:rPr lang="en-US" sz="2000" dirty="0" err="1"/>
              <a:t>nochd</a:t>
            </a:r>
            <a:r>
              <a:rPr lang="en-US" sz="2000" dirty="0"/>
              <a:t> san </a:t>
            </a:r>
            <a:r>
              <a:rPr lang="en-US" sz="2000" dirty="0" err="1"/>
              <a:t>sgeulachd</a:t>
            </a:r>
            <a:r>
              <a:rPr lang="en-US" sz="2000" dirty="0"/>
              <a:t> </a:t>
            </a:r>
            <a:r>
              <a:rPr lang="en-US" sz="2000" i="1" dirty="0"/>
              <a:t>An </a:t>
            </a:r>
            <a:r>
              <a:rPr lang="en-US" sz="2000" i="1" dirty="0" err="1"/>
              <a:t>Rathad</a:t>
            </a:r>
            <a:r>
              <a:rPr lang="en-US" sz="2000" i="1" dirty="0"/>
              <a:t> </a:t>
            </a:r>
            <a:r>
              <a:rPr lang="en-US" sz="2000" i="1" dirty="0" err="1"/>
              <a:t>Dhachaigh</a:t>
            </a:r>
            <a:r>
              <a:rPr lang="en-US" sz="2000" dirty="0"/>
              <a:t>.</a:t>
            </a:r>
            <a:endParaRPr lang="en-GB" sz="2000" dirty="0"/>
          </a:p>
        </p:txBody>
      </p:sp>
      <p:sp>
        <p:nvSpPr>
          <p:cNvPr id="16" name="Rectangle 15"/>
          <p:cNvSpPr/>
          <p:nvPr/>
        </p:nvSpPr>
        <p:spPr>
          <a:xfrm>
            <a:off x="2339752" y="1772816"/>
            <a:ext cx="194421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a’ </a:t>
            </a:r>
            <a:r>
              <a:rPr lang="en-GB" sz="2400" dirty="0" err="1">
                <a:solidFill>
                  <a:srgbClr val="33CC33"/>
                </a:solidFill>
              </a:rPr>
              <a:t>dèanamh</a:t>
            </a:r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339752" y="2564904"/>
            <a:ext cx="194421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a’ </a:t>
            </a:r>
            <a:r>
              <a:rPr lang="en-GB" sz="2400" dirty="0" err="1">
                <a:solidFill>
                  <a:srgbClr val="33CC33"/>
                </a:solidFill>
              </a:rPr>
              <a:t>dol</a:t>
            </a:r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339752" y="3356992"/>
            <a:ext cx="194421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a’ </a:t>
            </a:r>
            <a:r>
              <a:rPr lang="en-GB" sz="2400" dirty="0" err="1">
                <a:solidFill>
                  <a:srgbClr val="33CC33"/>
                </a:solidFill>
              </a:rPr>
              <a:t>breith</a:t>
            </a:r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339752" y="4149080"/>
            <a:ext cx="194421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a’ </a:t>
            </a:r>
            <a:r>
              <a:rPr lang="en-GB" sz="2400" dirty="0" err="1">
                <a:solidFill>
                  <a:srgbClr val="33CC33"/>
                </a:solidFill>
              </a:rPr>
              <a:t>faicinn</a:t>
            </a:r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04048" y="1772816"/>
            <a:ext cx="194421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a’ </a:t>
            </a:r>
            <a:r>
              <a:rPr lang="en-GB" sz="2400" dirty="0" err="1">
                <a:solidFill>
                  <a:srgbClr val="33CC33"/>
                </a:solidFill>
              </a:rPr>
              <a:t>tighinn</a:t>
            </a:r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04048" y="2564904"/>
            <a:ext cx="194421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a’ </a:t>
            </a:r>
            <a:r>
              <a:rPr lang="en-GB" sz="2400" dirty="0" err="1">
                <a:solidFill>
                  <a:srgbClr val="33CC33"/>
                </a:solidFill>
              </a:rPr>
              <a:t>toirt</a:t>
            </a:r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04048" y="3356992"/>
            <a:ext cx="194421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 err="1">
                <a:solidFill>
                  <a:srgbClr val="33CC33"/>
                </a:solidFill>
              </a:rPr>
              <a:t>ag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ràdh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8699" y="4903936"/>
            <a:ext cx="8496944" cy="648072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’S e an </a:t>
            </a:r>
            <a:r>
              <a:rPr lang="en-US" sz="2000" dirty="0" err="1"/>
              <a:t>dà</a:t>
            </a:r>
            <a:r>
              <a:rPr lang="en-US" sz="2000" dirty="0"/>
              <a:t> </a:t>
            </a:r>
            <a:r>
              <a:rPr lang="en-US" sz="2000" dirty="0" err="1"/>
              <a:t>ghnìomhair</a:t>
            </a:r>
            <a:r>
              <a:rPr lang="en-US" sz="2000" dirty="0"/>
              <a:t> neo-</a:t>
            </a:r>
            <a:r>
              <a:rPr lang="en-US" sz="2000" dirty="0" err="1"/>
              <a:t>riaghailteach</a:t>
            </a:r>
            <a:r>
              <a:rPr lang="en-US" sz="2000" dirty="0"/>
              <a:t> </a:t>
            </a:r>
            <a:r>
              <a:rPr lang="en-US" sz="2000" dirty="0" err="1"/>
              <a:t>eile</a:t>
            </a:r>
            <a:r>
              <a:rPr lang="en-US" sz="2000" dirty="0"/>
              <a:t> a </a:t>
            </a:r>
            <a:r>
              <a:rPr lang="en-US" sz="2000" dirty="0" err="1"/>
              <a:t>tha</a:t>
            </a:r>
            <a:r>
              <a:rPr lang="en-US" sz="2000" dirty="0"/>
              <a:t> </a:t>
            </a:r>
            <a:r>
              <a:rPr lang="en-US" sz="2000" dirty="0" err="1"/>
              <a:t>anns</a:t>
            </a:r>
            <a:r>
              <a:rPr lang="en-US" sz="2000" dirty="0"/>
              <a:t> a’ </a:t>
            </a:r>
            <a:r>
              <a:rPr lang="en-US" sz="2000" dirty="0" err="1"/>
              <a:t>Ghàidhlig</a:t>
            </a:r>
            <a:r>
              <a:rPr lang="en-US" sz="2000" dirty="0"/>
              <a:t>:</a:t>
            </a:r>
            <a:endParaRPr lang="en-GB" sz="2000" dirty="0"/>
          </a:p>
        </p:txBody>
      </p:sp>
      <p:sp>
        <p:nvSpPr>
          <p:cNvPr id="18" name="Rectangle 17"/>
          <p:cNvSpPr/>
          <p:nvPr/>
        </p:nvSpPr>
        <p:spPr>
          <a:xfrm>
            <a:off x="2411760" y="5877272"/>
            <a:ext cx="194421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a’ </a:t>
            </a:r>
            <a:r>
              <a:rPr lang="en-GB" sz="2400" dirty="0" err="1">
                <a:solidFill>
                  <a:srgbClr val="FFFF00"/>
                </a:solidFill>
              </a:rPr>
              <a:t>cluinntinn</a:t>
            </a:r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04048" y="5877272"/>
            <a:ext cx="194421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a’ </a:t>
            </a:r>
            <a:r>
              <a:rPr lang="en-GB" sz="2400" dirty="0" err="1">
                <a:solidFill>
                  <a:srgbClr val="FFFF00"/>
                </a:solidFill>
              </a:rPr>
              <a:t>ruighinn</a:t>
            </a:r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446476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16" grpId="0" animBg="1"/>
      <p:bldP spid="26" grpId="0" animBg="1"/>
      <p:bldP spid="29" grpId="0" animBg="1"/>
      <p:bldP spid="31" grpId="0" animBg="1"/>
      <p:bldP spid="34" grpId="0" animBg="1"/>
      <p:bldP spid="13" grpId="0" animBg="1"/>
      <p:bldP spid="14" grpId="0" animBg="1"/>
      <p:bldP spid="17" grpId="0" build="p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87624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do </a:t>
            </a:r>
            <a:r>
              <a:rPr lang="en-GB" sz="2400" dirty="0" err="1">
                <a:solidFill>
                  <a:srgbClr val="FFFF00"/>
                </a:solidFill>
              </a:rPr>
              <a:t>rinn</a:t>
            </a:r>
            <a:r>
              <a:rPr lang="en-GB" sz="2400" dirty="0">
                <a:solidFill>
                  <a:srgbClr val="FFFF00"/>
                </a:solidFill>
              </a:rPr>
              <a:t>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563888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99992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00"/>
                </a:solidFill>
              </a:rPr>
              <a:t>rinn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563888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499992" y="450912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FF"/>
                </a:solidFill>
              </a:rPr>
              <a:t>cha do </a:t>
            </a:r>
            <a:r>
              <a:rPr lang="en-GB" sz="2400" dirty="0" err="1">
                <a:solidFill>
                  <a:srgbClr val="00FFFF"/>
                </a:solidFill>
              </a:rPr>
              <a:t>rinn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Caithte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dèanamh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dèan</a:t>
            </a:r>
            <a:endParaRPr lang="en-GB" sz="24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rinn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>
            <a:stCxn id="24" idx="3"/>
          </p:cNvCxnSpPr>
          <p:nvPr/>
        </p:nvCxnSpPr>
        <p:spPr>
          <a:xfrm>
            <a:off x="5436096" y="2456892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300192" y="2708920"/>
            <a:ext cx="360040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3777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1179</TotalTime>
  <Words>840</Words>
  <Application>Microsoft Macintosh PowerPoint</Application>
  <PresentationFormat>On-screen Show (4:3)</PresentationFormat>
  <Paragraphs>354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BankGothic Lt BT</vt:lpstr>
      <vt:lpstr>Calibri</vt:lpstr>
      <vt:lpstr>Wingdings</vt:lpstr>
      <vt:lpstr>Perspective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Gàidhlig Mhath      Aonad a h-aon: Cànan     Ìre 3/4  Roinn na Gàidhlig, àrd-Sgoil Gheàrrloch</dc:title>
  <dc:creator>1</dc:creator>
  <cp:lastModifiedBy>Neil Smith</cp:lastModifiedBy>
  <cp:revision>140</cp:revision>
  <dcterms:created xsi:type="dcterms:W3CDTF">2012-05-24T12:55:00Z</dcterms:created>
  <dcterms:modified xsi:type="dcterms:W3CDTF">2020-02-25T16:02:22Z</dcterms:modified>
</cp:coreProperties>
</file>