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73" r:id="rId3"/>
    <p:sldId id="281" r:id="rId4"/>
    <p:sldId id="274" r:id="rId5"/>
    <p:sldId id="275" r:id="rId6"/>
    <p:sldId id="282" r:id="rId7"/>
    <p:sldId id="276" r:id="rId8"/>
    <p:sldId id="278" r:id="rId9"/>
    <p:sldId id="279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CFF"/>
    <a:srgbClr val="00FFFF"/>
    <a:srgbClr val="00FF00"/>
    <a:srgbClr val="FF0066"/>
    <a:srgbClr val="33CC33"/>
    <a:srgbClr val="FFFFCC"/>
    <a:srgbClr val="66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94"/>
  </p:normalViewPr>
  <p:slideViewPr>
    <p:cSldViewPr>
      <p:cViewPr varScale="1">
        <p:scale>
          <a:sx n="121" d="100"/>
          <a:sy n="121" d="100"/>
        </p:scale>
        <p:origin x="6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965B-2DD8-428E-9E43-6AF166BF9F12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FE28-9299-4967-A163-2A9F26F34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9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FB0ED36-B080-463F-A2D4-A91547802E44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A2D96B-21A9-4F47-A1F8-0DC5F06930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7271AA-BF75-4448-9DFE-A207D17A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ocess 20"/>
          <p:cNvSpPr/>
          <p:nvPr/>
        </p:nvSpPr>
        <p:spPr>
          <a:xfrm>
            <a:off x="179512" y="4005064"/>
            <a:ext cx="1737969" cy="432048"/>
          </a:xfrm>
          <a:prstGeom prst="flowChartProces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Gnìomhair</a:t>
            </a:r>
            <a:r>
              <a:rPr lang="en-GB" sz="2200" dirty="0">
                <a:latin typeface="Bodoni MT" pitchFamily="18" charset="0"/>
              </a:rPr>
              <a:t> 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2205513" y="4005064"/>
            <a:ext cx="2592288" cy="432048"/>
          </a:xfrm>
          <a:prstGeom prst="flowChartProces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00990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Tràth</a:t>
            </a:r>
            <a:r>
              <a:rPr lang="en-GB" sz="2200" dirty="0">
                <a:solidFill>
                  <a:srgbClr val="0099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Teachdail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013825" y="4005064"/>
            <a:ext cx="3230584" cy="432048"/>
          </a:xfrm>
          <a:prstGeom prst="flowChartProcess">
            <a:avLst/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Trath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Cumhach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00206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79512" y="4589512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toirt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205512" y="4589512"/>
            <a:ext cx="2582511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bheir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013825" y="4589512"/>
            <a:ext cx="3230584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B</a:t>
            </a:r>
            <a:r>
              <a:rPr lang="en-GB" sz="2200" dirty="0" err="1">
                <a:solidFill>
                  <a:srgbClr val="00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eir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89289" y="5157192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faicinn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2215289" y="5157192"/>
            <a:ext cx="2582511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chì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5023602" y="5157192"/>
            <a:ext cx="3230584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chemeClr val="bg1"/>
                </a:solidFill>
                <a:latin typeface="Bodoni MT" pitchFamily="18" charset="0"/>
              </a:rPr>
              <a:t>Chi</a:t>
            </a:r>
            <a:r>
              <a:rPr lang="en-GB" sz="2200" dirty="0" err="1">
                <a:solidFill>
                  <a:srgbClr val="FF6600"/>
                </a:solidFill>
                <a:latin typeface="Bodoni MT" pitchFamily="18" charset="0"/>
              </a:rPr>
              <a:t>th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0" y="-1"/>
            <a:ext cx="3635896" cy="54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620688"/>
            <a:ext cx="8388424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 </a:t>
            </a:r>
            <a:r>
              <a:rPr lang="en-GB" sz="2200" dirty="0" err="1">
                <a:latin typeface="Bodoni MT" pitchFamily="18" charset="0"/>
              </a:rPr>
              <a:t>bheil</a:t>
            </a:r>
            <a:r>
              <a:rPr lang="en-GB" sz="2200" dirty="0">
                <a:latin typeface="Bodoni MT" pitchFamily="18" charset="0"/>
              </a:rPr>
              <a:t> a </a:t>
            </a:r>
            <a:r>
              <a:rPr lang="en-GB" sz="2200" dirty="0" err="1">
                <a:latin typeface="Bodoni MT" pitchFamily="18" charset="0"/>
              </a:rPr>
              <a:t>leithid</a:t>
            </a:r>
            <a:r>
              <a:rPr lang="en-GB" sz="2200" dirty="0">
                <a:latin typeface="Bodoni MT" pitchFamily="18" charset="0"/>
              </a:rPr>
              <a:t> de </a:t>
            </a:r>
            <a:r>
              <a:rPr lang="en-GB" sz="2200" dirty="0" err="1">
                <a:latin typeface="Bodoni MT" pitchFamily="18" charset="0"/>
              </a:rPr>
              <a:t>rud</a:t>
            </a:r>
            <a:r>
              <a:rPr lang="en-GB" sz="2200" dirty="0">
                <a:latin typeface="Bodoni MT" pitchFamily="18" charset="0"/>
              </a:rPr>
              <a:t> ann ann ri </a:t>
            </a:r>
            <a:r>
              <a:rPr lang="en-GB" sz="2200" dirty="0" err="1">
                <a:solidFill>
                  <a:srgbClr val="00FF00"/>
                </a:solidFill>
                <a:latin typeface="Bodoni MT" pitchFamily="18" charset="0"/>
              </a:rPr>
              <a:t>gnìomhairean</a:t>
            </a:r>
            <a:r>
              <a:rPr lang="en-GB" sz="2200" dirty="0">
                <a:solidFill>
                  <a:srgbClr val="00FF00"/>
                </a:solidFill>
                <a:latin typeface="Bodoni MT" pitchFamily="18" charset="0"/>
              </a:rPr>
              <a:t> neo-</a:t>
            </a:r>
            <a:r>
              <a:rPr lang="en-GB" sz="2200" dirty="0" err="1">
                <a:solidFill>
                  <a:srgbClr val="00FF00"/>
                </a:solidFill>
                <a:latin typeface="Bodoni MT" pitchFamily="18" charset="0"/>
              </a:rPr>
              <a:t>riaghailteach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anns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Tràth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Chumhach</a:t>
            </a:r>
            <a:r>
              <a:rPr lang="en-GB" sz="2200" dirty="0">
                <a:latin typeface="Bodoni MT" pitchFamily="18" charset="0"/>
              </a:rPr>
              <a:t>? </a:t>
            </a:r>
          </a:p>
          <a:p>
            <a:endParaRPr lang="en-GB" sz="2200" dirty="0">
              <a:latin typeface="Bodoni MT" pitchFamily="18" charset="0"/>
            </a:endParaRPr>
          </a:p>
          <a:p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, ach </a:t>
            </a:r>
            <a:r>
              <a:rPr lang="en-GB" sz="2200" dirty="0" err="1">
                <a:latin typeface="Bodoni MT" pitchFamily="18" charset="0"/>
              </a:rPr>
              <a:t>chan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eil</a:t>
            </a:r>
            <a:r>
              <a:rPr lang="en-GB" sz="2200" dirty="0">
                <a:latin typeface="Bodoni MT" pitchFamily="18" charset="0"/>
              </a:rPr>
              <a:t> ach </a:t>
            </a:r>
            <a:r>
              <a:rPr lang="en-GB" sz="2200" dirty="0" err="1">
                <a:latin typeface="Bodoni MT" pitchFamily="18" charset="0"/>
              </a:rPr>
              <a:t>ceithir</a:t>
            </a:r>
            <a:r>
              <a:rPr lang="en-GB" sz="2200" dirty="0">
                <a:latin typeface="Bodoni MT" pitchFamily="18" charset="0"/>
              </a:rPr>
              <a:t> ann agus </a:t>
            </a:r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e </a:t>
            </a:r>
            <a:r>
              <a:rPr lang="en-GB" sz="2200" dirty="0" err="1">
                <a:latin typeface="Bodoni MT" pitchFamily="18" charset="0"/>
              </a:rPr>
              <a:t>furasta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trì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dhiubh</a:t>
            </a:r>
            <a:r>
              <a:rPr lang="en-GB" sz="2200" dirty="0">
                <a:latin typeface="Bodoni MT" pitchFamily="18" charset="0"/>
              </a:rPr>
              <a:t> sin a </a:t>
            </a:r>
            <a:r>
              <a:rPr lang="en-GB" sz="2200" dirty="0" err="1">
                <a:latin typeface="Bodoni MT" pitchFamily="18" charset="0"/>
              </a:rPr>
              <a:t>chleachdadh</a:t>
            </a:r>
            <a:r>
              <a:rPr lang="en-GB" sz="2200" dirty="0">
                <a:latin typeface="Bodoni MT" pitchFamily="18" charset="0"/>
              </a:rPr>
              <a:t>!</a:t>
            </a:r>
          </a:p>
        </p:txBody>
      </p:sp>
      <p:sp>
        <p:nvSpPr>
          <p:cNvPr id="15" name="Flowchart: Process 23"/>
          <p:cNvSpPr/>
          <p:nvPr/>
        </p:nvSpPr>
        <p:spPr>
          <a:xfrm>
            <a:off x="179512" y="5741640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faighinn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16" name="Flowchart: Process 24"/>
          <p:cNvSpPr/>
          <p:nvPr/>
        </p:nvSpPr>
        <p:spPr>
          <a:xfrm>
            <a:off x="2205512" y="5741640"/>
            <a:ext cx="2582511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gheibh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17" name="Flowchart: Process 25"/>
          <p:cNvSpPr/>
          <p:nvPr/>
        </p:nvSpPr>
        <p:spPr>
          <a:xfrm>
            <a:off x="5013825" y="5741640"/>
            <a:ext cx="3230584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G</a:t>
            </a:r>
            <a:r>
              <a:rPr lang="en-GB" sz="2200" dirty="0" err="1">
                <a:solidFill>
                  <a:schemeClr val="bg1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eibh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18" name="Flowchart: Process 29"/>
          <p:cNvSpPr/>
          <p:nvPr/>
        </p:nvSpPr>
        <p:spPr>
          <a:xfrm>
            <a:off x="189289" y="6309320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dol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19" name="Flowchart: Process 30"/>
          <p:cNvSpPr/>
          <p:nvPr/>
        </p:nvSpPr>
        <p:spPr>
          <a:xfrm>
            <a:off x="2215289" y="6309320"/>
            <a:ext cx="2582511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thèid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0" name="Flowchart: Process 31"/>
          <p:cNvSpPr/>
          <p:nvPr/>
        </p:nvSpPr>
        <p:spPr>
          <a:xfrm>
            <a:off x="5023602" y="6309320"/>
            <a:ext cx="3230584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Rachadh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GB" sz="2200" dirty="0">
                <a:solidFill>
                  <a:schemeClr val="bg1"/>
                </a:solidFill>
                <a:latin typeface="Bodoni MT" pitchFamily="18" charset="0"/>
              </a:rPr>
              <a:t>/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Dheigheadh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4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45" grpId="0"/>
      <p:bldP spid="27" grpId="0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908720"/>
            <a:ext cx="3869285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3933056"/>
            <a:ext cx="8928992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dirty="0">
              <a:latin typeface="+mj-lt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55576" y="1484784"/>
            <a:ext cx="1133694" cy="504056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tha</a:t>
            </a:r>
            <a:endParaRPr lang="en-GB" sz="2200" dirty="0">
              <a:latin typeface="+mj-lt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393326" y="1484784"/>
            <a:ext cx="307791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33CC33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Làthaireil</a:t>
            </a:r>
            <a:endParaRPr lang="en-GB" sz="2200" i="1" dirty="0">
              <a:latin typeface="+mj-lt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755576" y="2141240"/>
            <a:ext cx="1133694" cy="504056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bha</a:t>
            </a:r>
            <a:endParaRPr lang="en-GB" sz="2200" dirty="0">
              <a:latin typeface="+mj-lt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2393326" y="2141240"/>
            <a:ext cx="307791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33CC33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Caithte</a:t>
            </a:r>
            <a:endParaRPr lang="en-GB" sz="2200" i="1" dirty="0">
              <a:latin typeface="+mj-lt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755576" y="2797696"/>
            <a:ext cx="1133694" cy="504056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bidh</a:t>
            </a:r>
            <a:endParaRPr lang="en-GB" sz="2200" dirty="0">
              <a:latin typeface="+mj-lt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393326" y="2797696"/>
            <a:ext cx="3077911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33CC33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Teachdail</a:t>
            </a:r>
            <a:endParaRPr lang="en-GB" sz="2200" i="1" dirty="0">
              <a:latin typeface="+mj-lt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687261" y="1493797"/>
            <a:ext cx="172819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err="1">
                <a:solidFill>
                  <a:srgbClr val="FFFF00"/>
                </a:solidFill>
                <a:latin typeface="+mj-lt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e math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5687261" y="2150253"/>
            <a:ext cx="172819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err="1">
                <a:solidFill>
                  <a:srgbClr val="FFFF00"/>
                </a:solidFill>
                <a:latin typeface="+mj-lt"/>
              </a:rPr>
              <a:t>bha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e math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687261" y="2806709"/>
            <a:ext cx="172819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err="1">
                <a:solidFill>
                  <a:srgbClr val="FFFF00"/>
                </a:solidFill>
                <a:latin typeface="+mj-lt"/>
              </a:rPr>
              <a:t>bidh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e math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740949" y="3343624"/>
            <a:ext cx="1224136" cy="504056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bhiodh</a:t>
            </a:r>
            <a:endParaRPr lang="en-GB" sz="2200" dirty="0">
              <a:latin typeface="+mj-lt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374893" y="3383747"/>
            <a:ext cx="3096344" cy="504056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33CC33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33CC33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33CC33"/>
                </a:solidFill>
                <a:latin typeface="+mj-lt"/>
              </a:rPr>
              <a:t>Cumhach</a:t>
            </a:r>
            <a:endParaRPr lang="en-GB" sz="2200" i="1" dirty="0">
              <a:latin typeface="+mj-lt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5687261" y="3383747"/>
            <a:ext cx="2052735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 err="1">
                <a:solidFill>
                  <a:srgbClr val="FFFF00"/>
                </a:solidFill>
                <a:latin typeface="+mj-lt"/>
              </a:rPr>
              <a:t>bhiodh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e math</a:t>
            </a:r>
          </a:p>
        </p:txBody>
      </p:sp>
    </p:spTree>
    <p:extLst>
      <p:ext uri="{BB962C8B-B14F-4D97-AF65-F5344CB8AC3E}">
        <p14:creationId xmlns:p14="http://schemas.microsoft.com/office/powerpoint/2010/main" val="1490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7" grpId="0" build="p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4716016" y="1412776"/>
            <a:ext cx="1728192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bhiodh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+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835696" y="2060848"/>
            <a:ext cx="1624969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am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biodh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?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4716016" y="2708920"/>
            <a:ext cx="1728192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cha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bhiodh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-</a:t>
            </a:r>
          </a:p>
        </p:txBody>
      </p:sp>
      <p:cxnSp>
        <p:nvCxnSpPr>
          <p:cNvPr id="5" name="Straight Arrow Connector 4"/>
          <p:cNvCxnSpPr>
            <a:stCxn id="24" idx="3"/>
            <a:endCxn id="23" idx="1"/>
          </p:cNvCxnSpPr>
          <p:nvPr/>
        </p:nvCxnSpPr>
        <p:spPr>
          <a:xfrm flipV="1">
            <a:off x="3460665" y="1664804"/>
            <a:ext cx="1255351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3"/>
            <a:endCxn id="25" idx="1"/>
          </p:cNvCxnSpPr>
          <p:nvPr/>
        </p:nvCxnSpPr>
        <p:spPr>
          <a:xfrm>
            <a:off x="3460665" y="2312876"/>
            <a:ext cx="1255351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79512" y="692696"/>
            <a:ext cx="684076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908" y="3645024"/>
            <a:ext cx="894158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+mj-lt"/>
              </a:rPr>
              <a:t>Mar </a:t>
            </a:r>
            <a:r>
              <a:rPr lang="en-GB" sz="2200" dirty="0" err="1">
                <a:latin typeface="+mj-lt"/>
              </a:rPr>
              <a:t>anns</a:t>
            </a:r>
            <a:r>
              <a:rPr lang="en-GB" sz="2200" dirty="0">
                <a:latin typeface="+mj-lt"/>
              </a:rPr>
              <a:t> a’ </a:t>
            </a:r>
            <a:r>
              <a:rPr lang="en-GB" sz="2200" dirty="0" err="1">
                <a:latin typeface="+mj-lt"/>
              </a:rPr>
              <a:t>Bheurla</a:t>
            </a:r>
            <a:r>
              <a:rPr lang="en-GB" sz="2200" dirty="0">
                <a:latin typeface="+mj-lt"/>
              </a:rPr>
              <a:t>, </a:t>
            </a:r>
            <a:r>
              <a:rPr lang="en-GB" sz="2200" dirty="0" err="1">
                <a:latin typeface="+mj-lt"/>
              </a:rPr>
              <a:t>faodaidh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dà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chiall</a:t>
            </a:r>
            <a:r>
              <a:rPr lang="en-GB" sz="2200" dirty="0">
                <a:latin typeface="+mj-lt"/>
              </a:rPr>
              <a:t> a </a:t>
            </a:r>
            <a:r>
              <a:rPr lang="en-GB" sz="2200" dirty="0" err="1">
                <a:latin typeface="+mj-lt"/>
              </a:rPr>
              <a:t>bhith</a:t>
            </a:r>
            <a:r>
              <a:rPr lang="en-GB" sz="2200" dirty="0">
                <a:latin typeface="+mj-lt"/>
              </a:rPr>
              <a:t> aig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Bhiodh</a:t>
            </a:r>
            <a:r>
              <a:rPr lang="en-GB" sz="2200" dirty="0">
                <a:latin typeface="+mj-lt"/>
              </a:rPr>
              <a:t>. </a:t>
            </a:r>
          </a:p>
          <a:p>
            <a:r>
              <a:rPr lang="en-GB" sz="2200" dirty="0" err="1">
                <a:latin typeface="+mj-lt"/>
              </a:rPr>
              <a:t>Beachdaich</a:t>
            </a:r>
            <a:r>
              <a:rPr lang="en-GB" sz="2200" dirty="0">
                <a:latin typeface="+mj-lt"/>
              </a:rPr>
              <a:t> air mar a </a:t>
            </a:r>
            <a:r>
              <a:rPr lang="en-GB" sz="2200" dirty="0" err="1">
                <a:latin typeface="+mj-lt"/>
              </a:rPr>
              <a:t>tha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ciall</a:t>
            </a:r>
            <a:r>
              <a:rPr lang="en-GB" sz="2200" dirty="0">
                <a:latin typeface="+mj-lt"/>
              </a:rPr>
              <a:t> eadar-</a:t>
            </a:r>
            <a:r>
              <a:rPr lang="en-GB" sz="2200" dirty="0" err="1">
                <a:latin typeface="+mj-lt"/>
              </a:rPr>
              <a:t>dhealaichte</a:t>
            </a:r>
            <a:r>
              <a:rPr lang="en-GB" sz="2200" dirty="0">
                <a:latin typeface="+mj-lt"/>
              </a:rPr>
              <a:t> aig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Bhiodh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anns</a:t>
            </a:r>
            <a:r>
              <a:rPr lang="en-GB" sz="2200" dirty="0">
                <a:latin typeface="+mj-lt"/>
              </a:rPr>
              <a:t> an </a:t>
            </a:r>
            <a:r>
              <a:rPr lang="en-GB" sz="2200" dirty="0" err="1">
                <a:latin typeface="+mj-lt"/>
              </a:rPr>
              <a:t>dà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sheantans</a:t>
            </a:r>
            <a:r>
              <a:rPr lang="en-GB" sz="2200" dirty="0">
                <a:latin typeface="+mj-lt"/>
              </a:rPr>
              <a:t> a </a:t>
            </a:r>
            <a:r>
              <a:rPr lang="en-GB" sz="2200" dirty="0" err="1">
                <a:latin typeface="+mj-lt"/>
              </a:rPr>
              <a:t>leanas</a:t>
            </a:r>
            <a:r>
              <a:rPr lang="en-GB" sz="2200" dirty="0">
                <a:latin typeface="+mj-lt"/>
              </a:rPr>
              <a:t>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75656" y="3501008"/>
            <a:ext cx="6264696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7504" y="4941168"/>
            <a:ext cx="892899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FF00"/>
                </a:solidFill>
              </a:rPr>
              <a:t>Bhiodh</a:t>
            </a:r>
            <a:r>
              <a:rPr lang="en-GB" sz="2200" dirty="0"/>
              <a:t> e math </a:t>
            </a:r>
            <a:r>
              <a:rPr lang="en-GB" sz="2200" dirty="0" err="1"/>
              <a:t>mo</a:t>
            </a:r>
            <a:r>
              <a:rPr lang="en-GB" sz="2200" dirty="0"/>
              <a:t> </a:t>
            </a:r>
            <a:r>
              <a:rPr lang="en-GB" sz="2200" dirty="0" err="1"/>
              <a:t>sheanair</a:t>
            </a:r>
            <a:r>
              <a:rPr lang="en-GB" sz="2200" dirty="0"/>
              <a:t> </a:t>
            </a:r>
            <a:r>
              <a:rPr lang="en-GB" sz="2200" dirty="0" err="1"/>
              <a:t>fhaicinn</a:t>
            </a:r>
            <a:r>
              <a:rPr lang="en-GB" sz="2200" dirty="0"/>
              <a:t>, ach </a:t>
            </a:r>
            <a:r>
              <a:rPr lang="en-GB" sz="2200" dirty="0" err="1"/>
              <a:t>tha</a:t>
            </a:r>
            <a:r>
              <a:rPr lang="en-GB" sz="2200" dirty="0"/>
              <a:t> e a-</a:t>
            </a:r>
            <a:r>
              <a:rPr lang="en-GB" sz="2200" dirty="0" err="1"/>
              <a:t>nis</a:t>
            </a:r>
            <a:r>
              <a:rPr lang="en-GB" sz="2200" dirty="0"/>
              <a:t> a’ fuireach san </a:t>
            </a:r>
            <a:r>
              <a:rPr lang="en-GB" sz="2200" dirty="0" err="1"/>
              <a:t>Spàinn</a:t>
            </a:r>
            <a:r>
              <a:rPr lang="en-GB" sz="2200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7504" y="5949280"/>
            <a:ext cx="892899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CCFFCC"/>
                </a:solidFill>
              </a:rPr>
              <a:t>Bhiodh</a:t>
            </a:r>
            <a:r>
              <a:rPr lang="en-GB" sz="2200" dirty="0"/>
              <a:t> </a:t>
            </a:r>
            <a:r>
              <a:rPr lang="en-GB" sz="2200" dirty="0" err="1"/>
              <a:t>mo</a:t>
            </a:r>
            <a:r>
              <a:rPr lang="en-GB" sz="2200" dirty="0"/>
              <a:t> </a:t>
            </a:r>
            <a:r>
              <a:rPr lang="en-GB" sz="2200" dirty="0" err="1"/>
              <a:t>sheanair</a:t>
            </a:r>
            <a:r>
              <a:rPr lang="en-GB" sz="2200" dirty="0"/>
              <a:t> </a:t>
            </a:r>
            <a:r>
              <a:rPr lang="en-GB" sz="2200" dirty="0" err="1"/>
              <a:t>tric</a:t>
            </a:r>
            <a:r>
              <a:rPr lang="en-GB" sz="2200" dirty="0"/>
              <a:t> </a:t>
            </a:r>
            <a:r>
              <a:rPr lang="en-GB" sz="2200" dirty="0" err="1"/>
              <a:t>anns</a:t>
            </a:r>
            <a:r>
              <a:rPr lang="en-GB" sz="2200" dirty="0"/>
              <a:t> an </a:t>
            </a:r>
            <a:r>
              <a:rPr lang="en-GB" sz="2200" dirty="0" err="1"/>
              <a:t>taigh</a:t>
            </a:r>
            <a:r>
              <a:rPr lang="en-GB" sz="2200" dirty="0"/>
              <a:t> </a:t>
            </a:r>
            <a:r>
              <a:rPr lang="en-GB" sz="2200" dirty="0" err="1"/>
              <a:t>againn</a:t>
            </a:r>
            <a:r>
              <a:rPr lang="en-GB" sz="2200" dirty="0"/>
              <a:t> </a:t>
            </a:r>
            <a:r>
              <a:rPr lang="en-GB" sz="2200" dirty="0" err="1"/>
              <a:t>nuair</a:t>
            </a:r>
            <a:r>
              <a:rPr lang="en-GB" sz="2200" dirty="0"/>
              <a:t> a </a:t>
            </a:r>
            <a:r>
              <a:rPr lang="en-GB" sz="2200" dirty="0" err="1"/>
              <a:t>bha</a:t>
            </a:r>
            <a:r>
              <a:rPr lang="en-GB" sz="2200" dirty="0"/>
              <a:t> mi </a:t>
            </a:r>
            <a:r>
              <a:rPr lang="en-GB" sz="2200" dirty="0" err="1"/>
              <a:t>òg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0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8" grpId="0" build="p" animBg="1"/>
      <p:bldP spid="10" grpId="0" build="p" animBg="1"/>
      <p:bldP spid="12" grpId="0" build="p" animBg="1"/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8919" y="780728"/>
            <a:ext cx="8325335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Atharraich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na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seantansan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seo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bhon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+mj-lt"/>
              </a:rPr>
              <a:t>Làthaireil</a:t>
            </a:r>
            <a:r>
              <a:rPr lang="en-GB" sz="22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chun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Chumhaich</a:t>
            </a:r>
            <a:r>
              <a:rPr lang="en-GB" sz="2200" dirty="0">
                <a:latin typeface="+mj-lt"/>
              </a:rPr>
              <a:t>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7504" y="2564904"/>
            <a:ext cx="6946358" cy="36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latin typeface="+mj-lt"/>
              </a:rPr>
              <a:t>1.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A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bheil</a:t>
            </a:r>
            <a:r>
              <a:rPr lang="en-GB" sz="2800" dirty="0">
                <a:latin typeface="+mj-lt"/>
              </a:rPr>
              <a:t>  sin </a:t>
            </a:r>
            <a:r>
              <a:rPr lang="en-GB" sz="2800" dirty="0" err="1">
                <a:latin typeface="+mj-lt"/>
              </a:rPr>
              <a:t>glic</a:t>
            </a:r>
            <a:r>
              <a:rPr lang="en-GB" sz="2800" dirty="0">
                <a:latin typeface="+mj-lt"/>
              </a:rPr>
              <a:t>?	 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2.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Chan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eil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GB" sz="2800" dirty="0" err="1">
                <a:latin typeface="+mj-lt"/>
              </a:rPr>
              <a:t>seo</a:t>
            </a:r>
            <a:r>
              <a:rPr lang="en-GB" sz="2800" dirty="0">
                <a:latin typeface="+mj-lt"/>
              </a:rPr>
              <a:t> math.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3. </a:t>
            </a:r>
            <a:r>
              <a:rPr lang="en-GB" sz="2800" dirty="0" err="1">
                <a:latin typeface="+mj-lt"/>
              </a:rPr>
              <a:t>Thuirt</a:t>
            </a:r>
            <a:r>
              <a:rPr lang="en-GB" sz="2800" dirty="0">
                <a:latin typeface="+mj-lt"/>
              </a:rPr>
              <a:t> e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gu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bheil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sin </a:t>
            </a:r>
            <a:r>
              <a:rPr lang="en-GB" sz="2800" dirty="0" err="1">
                <a:solidFill>
                  <a:srgbClr val="FFFFFF"/>
                </a:solidFill>
                <a:latin typeface="+mj-lt"/>
              </a:rPr>
              <a:t>inntinneach</a:t>
            </a:r>
            <a:r>
              <a:rPr lang="en-GB" sz="2800" dirty="0">
                <a:solidFill>
                  <a:srgbClr val="FFFFFF"/>
                </a:solidFill>
                <a:latin typeface="+mj-lt"/>
              </a:rPr>
              <a:t>.</a:t>
            </a:r>
          </a:p>
          <a:p>
            <a:endParaRPr lang="en-GB" sz="2800" dirty="0">
              <a:solidFill>
                <a:srgbClr val="FFFFFF"/>
              </a:solidFill>
              <a:latin typeface="+mj-lt"/>
            </a:endParaRPr>
          </a:p>
          <a:p>
            <a:r>
              <a:rPr lang="en-GB" sz="2800" dirty="0">
                <a:solidFill>
                  <a:srgbClr val="FFFFFF"/>
                </a:solidFill>
                <a:latin typeface="+mj-lt"/>
              </a:rPr>
              <a:t>4.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Nach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eil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</a:t>
            </a:r>
            <a:r>
              <a:rPr lang="en-GB" sz="2800" dirty="0">
                <a:solidFill>
                  <a:srgbClr val="FFFFFF"/>
                </a:solidFill>
                <a:latin typeface="+mj-lt"/>
              </a:rPr>
              <a:t>sin </a:t>
            </a:r>
            <a:r>
              <a:rPr lang="en-GB" sz="2800" dirty="0" err="1">
                <a:solidFill>
                  <a:srgbClr val="FFFFFF"/>
                </a:solidFill>
                <a:latin typeface="+mj-lt"/>
              </a:rPr>
              <a:t>cunnartach</a:t>
            </a:r>
            <a:r>
              <a:rPr lang="en-GB" sz="2800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3" name="Flowchart: Process 23"/>
          <p:cNvSpPr/>
          <p:nvPr/>
        </p:nvSpPr>
        <p:spPr>
          <a:xfrm>
            <a:off x="611560" y="2924944"/>
            <a:ext cx="1296144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Am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biodh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lowchart: Process 23"/>
          <p:cNvSpPr/>
          <p:nvPr/>
        </p:nvSpPr>
        <p:spPr>
          <a:xfrm>
            <a:off x="611560" y="3789040"/>
            <a:ext cx="1512168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Cha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bhiodh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Flowchart: Process 23"/>
          <p:cNvSpPr/>
          <p:nvPr/>
        </p:nvSpPr>
        <p:spPr>
          <a:xfrm>
            <a:off x="1979712" y="4628552"/>
            <a:ext cx="1431032" cy="34401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gum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biodh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lowchart: Process 23"/>
          <p:cNvSpPr/>
          <p:nvPr/>
        </p:nvSpPr>
        <p:spPr>
          <a:xfrm>
            <a:off x="683568" y="5517232"/>
            <a:ext cx="1512168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00"/>
                </a:solidFill>
                <a:latin typeface="+mj-lt"/>
              </a:rPr>
              <a:t>Nach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biodh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27" grpId="0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221" y="620688"/>
            <a:ext cx="8579227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Tha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b="1" i="1" dirty="0" err="1">
                <a:solidFill>
                  <a:srgbClr val="FFFF00"/>
                </a:solidFill>
                <a:latin typeface="Bodoni MT" pitchFamily="18" charset="0"/>
              </a:rPr>
              <a:t>Bhiodh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obair</a:t>
            </a:r>
            <a:r>
              <a:rPr lang="en-GB" sz="2200" dirty="0">
                <a:latin typeface="Bodoni MT" pitchFamily="18" charset="0"/>
              </a:rPr>
              <a:t> ann an </a:t>
            </a:r>
            <a:r>
              <a:rPr lang="en-GB" sz="2200" dirty="0" err="1">
                <a:latin typeface="Bodoni MT" pitchFamily="18" charset="0"/>
              </a:rPr>
              <a:t>dòigh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beagan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diofraichte</a:t>
            </a:r>
            <a:r>
              <a:rPr lang="en-GB" sz="2200" dirty="0">
                <a:latin typeface="Bodoni MT" pitchFamily="18" charset="0"/>
              </a:rPr>
              <a:t> an </a:t>
            </a:r>
            <a:r>
              <a:rPr lang="en-GB" sz="2200" dirty="0" err="1">
                <a:latin typeface="Bodoni MT" pitchFamily="18" charset="0"/>
              </a:rPr>
              <a:t>taca</a:t>
            </a:r>
            <a:r>
              <a:rPr lang="en-GB" sz="2200" dirty="0">
                <a:latin typeface="Bodoni MT" pitchFamily="18" charset="0"/>
              </a:rPr>
              <a:t> ri </a:t>
            </a:r>
            <a:r>
              <a:rPr lang="en-GB" sz="2200" i="1" dirty="0" err="1">
                <a:latin typeface="Bodoni MT" pitchFamily="18" charset="0"/>
              </a:rPr>
              <a:t>Tha</a:t>
            </a:r>
            <a:r>
              <a:rPr lang="en-GB" sz="2200" i="1" dirty="0">
                <a:latin typeface="Bodoni MT" pitchFamily="18" charset="0"/>
              </a:rPr>
              <a:t>, </a:t>
            </a:r>
            <a:r>
              <a:rPr lang="en-GB" sz="2200" i="1" dirty="0" err="1">
                <a:latin typeface="Bodoni MT" pitchFamily="18" charset="0"/>
              </a:rPr>
              <a:t>Bha</a:t>
            </a:r>
            <a:r>
              <a:rPr lang="en-GB" sz="2200" i="1" dirty="0">
                <a:latin typeface="Bodoni MT" pitchFamily="18" charset="0"/>
              </a:rPr>
              <a:t> </a:t>
            </a:r>
            <a:r>
              <a:rPr lang="en-GB" sz="2200" dirty="0">
                <a:latin typeface="Bodoni MT" pitchFamily="18" charset="0"/>
              </a:rPr>
              <a:t>agus</a:t>
            </a:r>
            <a:r>
              <a:rPr lang="en-GB" sz="2200" i="1" dirty="0">
                <a:latin typeface="Bodoni MT" pitchFamily="18" charset="0"/>
              </a:rPr>
              <a:t> Bidh</a:t>
            </a:r>
            <a:r>
              <a:rPr lang="en-GB" sz="2200" dirty="0">
                <a:latin typeface="Bodoni MT" pitchFamily="18" charset="0"/>
              </a:rPr>
              <a:t>.  </a:t>
            </a:r>
            <a:r>
              <a:rPr lang="en-GB" sz="2200" dirty="0" err="1">
                <a:latin typeface="Bodoni MT" pitchFamily="18" charset="0"/>
              </a:rPr>
              <a:t>Seall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…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395536" y="1628800"/>
            <a:ext cx="2804479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a’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dol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 </a:t>
            </a:r>
            <a:r>
              <a:rPr lang="is-IS" sz="2200" dirty="0">
                <a:solidFill>
                  <a:srgbClr val="FFFF00"/>
                </a:solidFill>
                <a:latin typeface="Bodoni MT" pitchFamily="18" charset="0"/>
              </a:rPr>
              <a:t>…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95536" y="2285256"/>
            <a:ext cx="2804479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bha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a’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dol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 </a:t>
            </a:r>
            <a:r>
              <a:rPr lang="is-IS" sz="2200" dirty="0">
                <a:solidFill>
                  <a:srgbClr val="FFFF00"/>
                </a:solidFill>
                <a:latin typeface="Bodoni MT" pitchFamily="18" charset="0"/>
              </a:rPr>
              <a:t>…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395536" y="2941712"/>
            <a:ext cx="2804480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bhiodh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mi a’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dol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ann.</a:t>
            </a:r>
          </a:p>
        </p:txBody>
      </p:sp>
      <p:sp>
        <p:nvSpPr>
          <p:cNvPr id="4" name="Smiley Face 3"/>
          <p:cNvSpPr/>
          <p:nvPr/>
        </p:nvSpPr>
        <p:spPr>
          <a:xfrm>
            <a:off x="3275857" y="1628800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miley Face 29"/>
          <p:cNvSpPr/>
          <p:nvPr/>
        </p:nvSpPr>
        <p:spPr>
          <a:xfrm>
            <a:off x="3275857" y="2285256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free.clipartof.com/85-Free-3D-Stressed-Smiley-Face-Clipar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941713"/>
            <a:ext cx="4396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>
            <a:endCxn id="29" idx="0"/>
          </p:cNvCxnSpPr>
          <p:nvPr/>
        </p:nvCxnSpPr>
        <p:spPr>
          <a:xfrm flipV="1">
            <a:off x="395537" y="2941712"/>
            <a:ext cx="1402239" cy="50405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9" idx="2"/>
          </p:cNvCxnSpPr>
          <p:nvPr/>
        </p:nvCxnSpPr>
        <p:spPr>
          <a:xfrm>
            <a:off x="395536" y="2941713"/>
            <a:ext cx="1402240" cy="5040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391704" y="2888940"/>
            <a:ext cx="2808312" cy="59530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bhithinn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a’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dol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ann </a:t>
            </a:r>
            <a:r>
              <a:rPr lang="is-IS" sz="2200" dirty="0">
                <a:solidFill>
                  <a:srgbClr val="FFFF00"/>
                </a:solidFill>
                <a:latin typeface="Bodoni MT" pitchFamily="18" charset="0"/>
              </a:rPr>
              <a:t>…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38" name="Smiley Face 37"/>
          <p:cNvSpPr/>
          <p:nvPr/>
        </p:nvSpPr>
        <p:spPr>
          <a:xfrm>
            <a:off x="3272024" y="2960948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owchart: Process 18"/>
          <p:cNvSpPr/>
          <p:nvPr/>
        </p:nvSpPr>
        <p:spPr>
          <a:xfrm>
            <a:off x="4839636" y="4941168"/>
            <a:ext cx="153256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bhithinn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+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2267744" y="5445224"/>
            <a:ext cx="1820597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am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bithinn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?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4839636" y="5918720"/>
            <a:ext cx="1892606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cha 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bhithinn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-</a:t>
            </a:r>
          </a:p>
        </p:txBody>
      </p:sp>
      <p:cxnSp>
        <p:nvCxnSpPr>
          <p:cNvPr id="22" name="Straight Arrow Connector 21"/>
          <p:cNvCxnSpPr>
            <a:stCxn id="20" idx="3"/>
            <a:endCxn id="19" idx="1"/>
          </p:cNvCxnSpPr>
          <p:nvPr/>
        </p:nvCxnSpPr>
        <p:spPr>
          <a:xfrm flipV="1">
            <a:off x="4088341" y="5193196"/>
            <a:ext cx="751295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1"/>
          </p:cNvCxnSpPr>
          <p:nvPr/>
        </p:nvCxnSpPr>
        <p:spPr>
          <a:xfrm>
            <a:off x="4088341" y="5697252"/>
            <a:ext cx="751295" cy="4734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75656" y="4149080"/>
            <a:ext cx="6264696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3707904" cy="54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0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7" grpId="0" animBg="1"/>
      <p:bldP spid="28" grpId="0" animBg="1"/>
      <p:bldP spid="29" grpId="0" animBg="1"/>
      <p:bldP spid="4" grpId="0" animBg="1"/>
      <p:bldP spid="30" grpId="0" animBg="1"/>
      <p:bldP spid="37" grpId="0" animBg="1"/>
      <p:bldP spid="38" grpId="0" animBg="1"/>
      <p:bldP spid="19" grpId="0" animBg="1"/>
      <p:bldP spid="20" grpId="0" animBg="1"/>
      <p:bldP spid="21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236296" cy="548681"/>
          </a:xfrm>
        </p:spPr>
        <p:txBody>
          <a:bodyPr>
            <a:noAutofit/>
          </a:bodyPr>
          <a:lstStyle/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8919" y="780728"/>
            <a:ext cx="8325335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+mj-lt"/>
              </a:rPr>
              <a:t>Atharraich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na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seantansan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seo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bhon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00FF00"/>
                </a:solidFill>
                <a:latin typeface="+mj-lt"/>
              </a:rPr>
              <a:t>Làthaireil</a:t>
            </a:r>
            <a:r>
              <a:rPr lang="en-GB" sz="22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GB" sz="2200" dirty="0" err="1">
                <a:latin typeface="+mj-lt"/>
              </a:rPr>
              <a:t>chun</a:t>
            </a:r>
            <a:r>
              <a:rPr lang="en-GB" sz="2200" dirty="0">
                <a:latin typeface="+mj-lt"/>
              </a:rPr>
              <a:t> 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an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Tràth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+mj-lt"/>
              </a:rPr>
              <a:t>Chumhaich</a:t>
            </a:r>
            <a:r>
              <a:rPr lang="en-GB" sz="2200" dirty="0">
                <a:latin typeface="+mj-lt"/>
              </a:rPr>
              <a:t>: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7504" y="2564904"/>
            <a:ext cx="6946358" cy="3024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latin typeface="+mj-lt"/>
              </a:rPr>
              <a:t>1.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Chan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eil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mi </a:t>
            </a:r>
            <a:r>
              <a:rPr lang="en-GB" sz="2800" dirty="0" err="1">
                <a:latin typeface="+mj-lt"/>
              </a:rPr>
              <a:t>sona</a:t>
            </a:r>
            <a:r>
              <a:rPr lang="en-GB" sz="2800" dirty="0">
                <a:latin typeface="+mj-lt"/>
              </a:rPr>
              <a:t>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2.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Tha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mi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deònach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sin a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dhèanamh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.</a:t>
            </a:r>
            <a:endParaRPr lang="en-GB" sz="2800" dirty="0">
              <a:solidFill>
                <a:srgbClr val="FFFFFF"/>
              </a:solidFill>
              <a:latin typeface="+mj-lt"/>
            </a:endParaRPr>
          </a:p>
          <a:p>
            <a:endParaRPr lang="en-GB" sz="2800" dirty="0">
              <a:solidFill>
                <a:srgbClr val="FFFFFF"/>
              </a:solidFill>
              <a:latin typeface="+mj-lt"/>
            </a:endParaRPr>
          </a:p>
          <a:p>
            <a:r>
              <a:rPr lang="en-GB" sz="2800" dirty="0">
                <a:solidFill>
                  <a:srgbClr val="FFFFFF"/>
                </a:solidFill>
                <a:latin typeface="+mj-lt"/>
              </a:rPr>
              <a:t>3.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Nach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FFFF00"/>
                </a:solidFill>
                <a:latin typeface="+mj-lt"/>
              </a:rPr>
              <a:t>eil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solidFill>
                  <a:srgbClr val="FFFFFF"/>
                </a:solidFill>
                <a:latin typeface="+mj-lt"/>
              </a:rPr>
              <a:t>mi </a:t>
            </a:r>
            <a:r>
              <a:rPr lang="en-GB" sz="2800" dirty="0" err="1">
                <a:solidFill>
                  <a:srgbClr val="FFFFFF"/>
                </a:solidFill>
                <a:latin typeface="+mj-lt"/>
              </a:rPr>
              <a:t>ceart</a:t>
            </a:r>
            <a:r>
              <a:rPr lang="en-GB" sz="2800" dirty="0">
                <a:solidFill>
                  <a:srgbClr val="FFFFFF"/>
                </a:solidFill>
                <a:latin typeface="+mj-lt"/>
              </a:rPr>
              <a:t>?</a:t>
            </a:r>
          </a:p>
        </p:txBody>
      </p:sp>
      <p:sp>
        <p:nvSpPr>
          <p:cNvPr id="14" name="Flowchart: Process 23"/>
          <p:cNvSpPr/>
          <p:nvPr/>
        </p:nvSpPr>
        <p:spPr>
          <a:xfrm>
            <a:off x="683568" y="3068960"/>
            <a:ext cx="1872208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Cha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bhithinn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Flowchart: Process 23"/>
          <p:cNvSpPr/>
          <p:nvPr/>
        </p:nvSpPr>
        <p:spPr>
          <a:xfrm>
            <a:off x="683568" y="3933056"/>
            <a:ext cx="1152128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00"/>
                </a:solidFill>
                <a:latin typeface="+mj-lt"/>
              </a:rPr>
              <a:t>Bhithinn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Flowchart: Process 23"/>
          <p:cNvSpPr/>
          <p:nvPr/>
        </p:nvSpPr>
        <p:spPr>
          <a:xfrm>
            <a:off x="683568" y="4797152"/>
            <a:ext cx="1872208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err="1">
                <a:solidFill>
                  <a:srgbClr val="FF0000"/>
                </a:solidFill>
                <a:latin typeface="+mj-lt"/>
              </a:rPr>
              <a:t>Nach</a:t>
            </a:r>
            <a:r>
              <a:rPr lang="en-GB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+mj-lt"/>
              </a:rPr>
              <a:t>bithinn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9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27" grpId="0" build="p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221" y="620688"/>
            <a:ext cx="8867259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Coimhead</a:t>
            </a:r>
            <a:r>
              <a:rPr lang="en-GB" sz="2200" dirty="0">
                <a:latin typeface="Bodoni MT" pitchFamily="18" charset="0"/>
              </a:rPr>
              <a:t> air </a:t>
            </a:r>
            <a:r>
              <a:rPr lang="en-GB" sz="2200" dirty="0" err="1">
                <a:latin typeface="Bodoni MT" pitchFamily="18" charset="0"/>
              </a:rPr>
              <a:t>na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seantansan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 agus </a:t>
            </a:r>
            <a:r>
              <a:rPr lang="en-GB" sz="2200" dirty="0" err="1">
                <a:latin typeface="Bodoni MT" pitchFamily="18" charset="0"/>
              </a:rPr>
              <a:t>gu</a:t>
            </a:r>
            <a:r>
              <a:rPr lang="en-GB" sz="2200" dirty="0">
                <a:latin typeface="Bodoni MT" pitchFamily="18" charset="0"/>
              </a:rPr>
              <a:t> h-</a:t>
            </a:r>
            <a:r>
              <a:rPr lang="en-GB" sz="2200" dirty="0" err="1">
                <a:latin typeface="Bodoni MT" pitchFamily="18" charset="0"/>
              </a:rPr>
              <a:t>àraid</a:t>
            </a:r>
            <a:r>
              <a:rPr lang="en-GB" sz="2200" dirty="0">
                <a:latin typeface="Bodoni MT" pitchFamily="18" charset="0"/>
              </a:rPr>
              <a:t> air an </a:t>
            </a:r>
            <a:r>
              <a:rPr lang="en-GB" sz="2200" dirty="0" err="1">
                <a:latin typeface="Bodoni MT" pitchFamily="18" charset="0"/>
              </a:rPr>
              <a:t>fhacal</a:t>
            </a:r>
            <a:r>
              <a:rPr lang="en-GB" sz="2200" dirty="0">
                <a:latin typeface="Bodoni MT" pitchFamily="18" charset="0"/>
              </a:rPr>
              <a:t> ‘</a:t>
            </a:r>
            <a:r>
              <a:rPr lang="en-GB" sz="2200" i="1" dirty="0">
                <a:solidFill>
                  <a:srgbClr val="FFFF00"/>
                </a:solidFill>
                <a:latin typeface="Bodoni MT" pitchFamily="18" charset="0"/>
              </a:rPr>
              <a:t>if</a:t>
            </a:r>
            <a:r>
              <a:rPr lang="en-GB" sz="2200" dirty="0">
                <a:latin typeface="Bodoni MT" pitchFamily="18" charset="0"/>
              </a:rPr>
              <a:t>’…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67544" y="1484784"/>
            <a:ext cx="460851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200" dirty="0">
                <a:latin typeface="Bodoni MT" pitchFamily="18" charset="0"/>
              </a:rPr>
              <a:t>Nì mi e ma thig thu còmhla rium.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467544" y="2141240"/>
            <a:ext cx="460851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Bidh</a:t>
            </a:r>
            <a:r>
              <a:rPr lang="en-GB" sz="2200" dirty="0">
                <a:latin typeface="Bodoni MT" pitchFamily="18" charset="0"/>
              </a:rPr>
              <a:t> mi </a:t>
            </a:r>
            <a:r>
              <a:rPr lang="en-GB" sz="2200" dirty="0" err="1">
                <a:latin typeface="Bodoni MT" pitchFamily="18" charset="0"/>
              </a:rPr>
              <a:t>toilichte</a:t>
            </a:r>
            <a:r>
              <a:rPr lang="en-GB" sz="2200" dirty="0">
                <a:latin typeface="Bodoni MT" pitchFamily="18" charset="0"/>
              </a:rPr>
              <a:t> ma </a:t>
            </a:r>
            <a:r>
              <a:rPr lang="en-GB" sz="2200" dirty="0" err="1">
                <a:latin typeface="Bodoni MT" pitchFamily="18" charset="0"/>
              </a:rPr>
              <a:t>bhios</a:t>
            </a:r>
            <a:r>
              <a:rPr lang="en-GB" sz="2200" dirty="0">
                <a:latin typeface="Bodoni MT" pitchFamily="18" charset="0"/>
              </a:rPr>
              <a:t> e ann.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467544" y="2797696"/>
            <a:ext cx="4608512" cy="504056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latin typeface="Bodoni MT" pitchFamily="18" charset="0"/>
              </a:rPr>
              <a:t>Bhithinn toilichte ma </a:t>
            </a:r>
            <a:r>
              <a:rPr lang="de-DE" sz="2200" dirty="0" err="1">
                <a:latin typeface="Bodoni MT" pitchFamily="18" charset="0"/>
              </a:rPr>
              <a:t>bhiodh</a:t>
            </a:r>
            <a:r>
              <a:rPr lang="de-DE" sz="2200" dirty="0">
                <a:latin typeface="Bodoni MT" pitchFamily="18" charset="0"/>
              </a:rPr>
              <a:t>   </a:t>
            </a:r>
            <a:r>
              <a:rPr lang="de-DE" sz="2200" dirty="0" err="1">
                <a:latin typeface="Bodoni MT" pitchFamily="18" charset="0"/>
              </a:rPr>
              <a:t>e</a:t>
            </a:r>
            <a:r>
              <a:rPr lang="de-DE" sz="2200" dirty="0">
                <a:latin typeface="Bodoni MT" pitchFamily="18" charset="0"/>
              </a:rPr>
              <a:t> ann. </a:t>
            </a:r>
          </a:p>
        </p:txBody>
      </p:sp>
      <p:sp>
        <p:nvSpPr>
          <p:cNvPr id="4" name="Smiley Face 3"/>
          <p:cNvSpPr/>
          <p:nvPr/>
        </p:nvSpPr>
        <p:spPr>
          <a:xfrm>
            <a:off x="5148064" y="1476400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miley Face 29"/>
          <p:cNvSpPr/>
          <p:nvPr/>
        </p:nvSpPr>
        <p:spPr>
          <a:xfrm>
            <a:off x="5148064" y="2132856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miley Face 37"/>
          <p:cNvSpPr/>
          <p:nvPr/>
        </p:nvSpPr>
        <p:spPr>
          <a:xfrm>
            <a:off x="5220072" y="2780928"/>
            <a:ext cx="432048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>
            <a:off x="2627784" y="2780928"/>
            <a:ext cx="1512167" cy="50405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nam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biodh</a:t>
            </a:r>
            <a:endParaRPr lang="en-GB" sz="2200" dirty="0">
              <a:solidFill>
                <a:srgbClr val="FFFF00"/>
              </a:solidFill>
              <a:latin typeface="Bodoni MT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5536" y="4869160"/>
            <a:ext cx="3584167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err="1"/>
              <a:t>Nuair</a:t>
            </a:r>
            <a:r>
              <a:rPr lang="en-GB" sz="2400" b="1" dirty="0"/>
              <a:t> a </a:t>
            </a:r>
            <a:r>
              <a:rPr lang="en-GB" sz="2400" b="1" dirty="0" err="1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thu</a:t>
            </a:r>
            <a:r>
              <a:rPr lang="en-GB" sz="2400" b="1" dirty="0"/>
              <a:t> a’ </a:t>
            </a:r>
            <a:r>
              <a:rPr lang="en-GB" sz="2400" b="1" dirty="0" err="1"/>
              <a:t>cleachdadh</a:t>
            </a:r>
            <a:r>
              <a:rPr lang="en-GB" sz="2400" b="1" dirty="0"/>
              <a:t> ‘</a:t>
            </a:r>
            <a:r>
              <a:rPr lang="en-GB" sz="2400" b="1" dirty="0">
                <a:solidFill>
                  <a:srgbClr val="FFFF00"/>
                </a:solidFill>
              </a:rPr>
              <a:t>BHIODH</a:t>
            </a:r>
            <a:r>
              <a:rPr lang="en-GB" sz="2400" b="1" dirty="0"/>
              <a:t>’</a:t>
            </a:r>
            <a:r>
              <a:rPr lang="en-GB" sz="2400" dirty="0"/>
              <a:t> </a:t>
            </a:r>
          </a:p>
        </p:txBody>
      </p:sp>
      <p:sp>
        <p:nvSpPr>
          <p:cNvPr id="17" name="Chevron 16"/>
          <p:cNvSpPr/>
          <p:nvPr/>
        </p:nvSpPr>
        <p:spPr>
          <a:xfrm>
            <a:off x="6393727" y="4895234"/>
            <a:ext cx="720080" cy="79208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4898683" y="4895234"/>
            <a:ext cx="1224136" cy="792088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ma</a:t>
            </a:r>
          </a:p>
        </p:txBody>
      </p:sp>
      <p:sp>
        <p:nvSpPr>
          <p:cNvPr id="44" name="Bevel 43"/>
          <p:cNvSpPr/>
          <p:nvPr/>
        </p:nvSpPr>
        <p:spPr>
          <a:xfrm>
            <a:off x="7346955" y="4895234"/>
            <a:ext cx="1224136" cy="792088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</a:rPr>
              <a:t>nam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979702" y="4985244"/>
            <a:ext cx="840641" cy="6120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1763688" y="4005064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3491880" cy="54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2555776" y="2852936"/>
            <a:ext cx="576064" cy="504056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7" grpId="0" animBg="1"/>
      <p:bldP spid="28" grpId="0" animBg="1"/>
      <p:bldP spid="29" grpId="0" animBg="1"/>
      <p:bldP spid="4" grpId="0" animBg="1"/>
      <p:bldP spid="30" grpId="0" animBg="1"/>
      <p:bldP spid="38" grpId="0" animBg="1"/>
      <p:bldP spid="42" grpId="0" animBg="1"/>
      <p:bldP spid="43" grpId="0" build="p" animBg="1"/>
      <p:bldP spid="17" grpId="0" animBg="1"/>
      <p:bldP spid="18" grpId="0" animBg="1"/>
      <p:bldP spid="44" grpId="0" animBg="1"/>
      <p:bldP spid="24" grpId="0" animBg="1"/>
      <p:bldP spid="31" grpId="0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651039"/>
            <a:ext cx="838842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Ciamar</a:t>
            </a:r>
            <a:r>
              <a:rPr lang="en-GB" sz="2200" dirty="0">
                <a:latin typeface="Bodoni MT" pitchFamily="18" charset="0"/>
              </a:rPr>
              <a:t> a bhios 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Tràth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FFFF00"/>
                </a:solidFill>
                <a:latin typeface="Bodoni MT" pitchFamily="18" charset="0"/>
              </a:rPr>
              <a:t>Cumhach</a:t>
            </a:r>
            <a:r>
              <a:rPr lang="en-GB" sz="2200" dirty="0">
                <a:solidFill>
                  <a:srgbClr val="FFFF0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obrachadh</a:t>
            </a:r>
            <a:r>
              <a:rPr lang="en-GB" sz="2200" dirty="0">
                <a:latin typeface="Bodoni MT" pitchFamily="18" charset="0"/>
              </a:rPr>
              <a:t> le </a:t>
            </a:r>
            <a:r>
              <a:rPr lang="en-GB" sz="2200" dirty="0" err="1">
                <a:latin typeface="Bodoni MT" pitchFamily="18" charset="0"/>
              </a:rPr>
              <a:t>gnìomhairean</a:t>
            </a:r>
            <a:r>
              <a:rPr lang="en-GB" sz="2200" dirty="0">
                <a:latin typeface="Bodoni MT" pitchFamily="18" charset="0"/>
              </a:rPr>
              <a:t> eile, mar </a:t>
            </a:r>
            <a:r>
              <a:rPr lang="en-GB" sz="2200" dirty="0" err="1">
                <a:latin typeface="Bodoni MT" pitchFamily="18" charset="0"/>
              </a:rPr>
              <a:t>eisimpleir</a:t>
            </a:r>
            <a:r>
              <a:rPr lang="en-GB" sz="2200" dirty="0">
                <a:solidFill>
                  <a:srgbClr val="00FF00"/>
                </a:solidFill>
                <a:latin typeface="Bodoni MT" pitchFamily="18" charset="0"/>
              </a:rPr>
              <a:t>: a’ </a:t>
            </a:r>
            <a:r>
              <a:rPr lang="en-GB" sz="2200" b="1" dirty="0" err="1">
                <a:solidFill>
                  <a:srgbClr val="00FF00"/>
                </a:solidFill>
                <a:latin typeface="Bodoni MT" pitchFamily="18" charset="0"/>
              </a:rPr>
              <a:t>dèanamh</a:t>
            </a:r>
            <a:r>
              <a:rPr lang="en-GB" sz="2200" dirty="0">
                <a:latin typeface="Bodoni MT" pitchFamily="18" charset="0"/>
              </a:rPr>
              <a:t>, </a:t>
            </a:r>
            <a:r>
              <a:rPr lang="en-GB" sz="2200" b="1" dirty="0">
                <a:solidFill>
                  <a:srgbClr val="00FF00"/>
                </a:solidFill>
                <a:latin typeface="Bodoni MT" pitchFamily="18" charset="0"/>
              </a:rPr>
              <a:t>a’ </a:t>
            </a:r>
            <a:r>
              <a:rPr lang="en-GB" sz="2200" b="1" dirty="0" err="1">
                <a:solidFill>
                  <a:srgbClr val="00FF00"/>
                </a:solidFill>
                <a:latin typeface="Bodoni MT" pitchFamily="18" charset="0"/>
              </a:rPr>
              <a:t>cluiche</a:t>
            </a:r>
            <a:r>
              <a:rPr lang="en-GB" sz="2200" dirty="0">
                <a:latin typeface="Bodoni MT" pitchFamily="18" charset="0"/>
              </a:rPr>
              <a:t>, </a:t>
            </a:r>
            <a:r>
              <a:rPr lang="en-GB" sz="2200" b="1" dirty="0">
                <a:solidFill>
                  <a:srgbClr val="00FF00"/>
                </a:solidFill>
                <a:latin typeface="Bodoni MT" pitchFamily="18" charset="0"/>
              </a:rPr>
              <a:t>a’ </a:t>
            </a:r>
            <a:r>
              <a:rPr lang="en-GB" sz="2200" b="1" dirty="0" err="1">
                <a:solidFill>
                  <a:srgbClr val="00FF00"/>
                </a:solidFill>
                <a:latin typeface="Bodoni MT" pitchFamily="18" charset="0"/>
              </a:rPr>
              <a:t>cluinntinn</a:t>
            </a:r>
            <a:r>
              <a:rPr lang="en-GB" sz="2200" dirty="0">
                <a:latin typeface="Bodoni MT" pitchFamily="18" charset="0"/>
              </a:rPr>
              <a:t> ... ?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1979712" y="4437112"/>
            <a:ext cx="6192689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Dhèanadh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e sin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nam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biodh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cothrom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aige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899593" y="4411796"/>
            <a:ext cx="840641" cy="612068"/>
          </a:xfrm>
          <a:prstGeom prst="rightArrow">
            <a:avLst/>
          </a:prstGeom>
          <a:solidFill>
            <a:srgbClr val="FFFF00"/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1979713" y="5233004"/>
            <a:ext cx="6192688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Dh’itheadh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iad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am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biadh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sin ann an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Iapan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27867" y="6024662"/>
            <a:ext cx="840641" cy="612068"/>
          </a:xfrm>
          <a:prstGeom prst="rightArrow">
            <a:avLst/>
          </a:prstGeom>
          <a:solidFill>
            <a:srgbClr val="FFFF00"/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1979713" y="6067980"/>
            <a:ext cx="6192688" cy="50405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Dh’fhalbhadh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iad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nan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tigeadh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en-GB" sz="2400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sinne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27867" y="5232574"/>
            <a:ext cx="840641" cy="612068"/>
          </a:xfrm>
          <a:prstGeom prst="rightArrow">
            <a:avLst/>
          </a:prstGeom>
          <a:solidFill>
            <a:srgbClr val="FFFF00"/>
          </a:solidFill>
          <a:ln w="38100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971600" y="4149080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Process 20"/>
          <p:cNvSpPr/>
          <p:nvPr/>
        </p:nvSpPr>
        <p:spPr>
          <a:xfrm>
            <a:off x="755576" y="1700808"/>
            <a:ext cx="1741952" cy="432048"/>
          </a:xfrm>
          <a:prstGeom prst="flowChartProces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Gnìomhair</a:t>
            </a:r>
            <a:r>
              <a:rPr lang="en-GB" sz="2200" dirty="0">
                <a:latin typeface="Bodoni MT" pitchFamily="18" charset="0"/>
              </a:rPr>
              <a:t> 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2713552" y="1700808"/>
            <a:ext cx="1221726" cy="432048"/>
          </a:xfrm>
          <a:prstGeom prst="flowChartProces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Freumh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4153712" y="1700808"/>
            <a:ext cx="2649667" cy="432048"/>
          </a:xfrm>
          <a:prstGeom prst="flowChartProcess">
            <a:avLst/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Tràth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Cumhach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00206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755576" y="2285256"/>
            <a:ext cx="1741952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dèanamh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713552" y="2285256"/>
            <a:ext cx="1221726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dèan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4153712" y="2285256"/>
            <a:ext cx="2649667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D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èan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adh</a:t>
            </a:r>
            <a:r>
              <a:rPr lang="en-GB" sz="2200" dirty="0">
                <a:solidFill>
                  <a:srgbClr val="FF0000"/>
                </a:solidFill>
                <a:latin typeface="Bodoni MT" pitchFamily="18" charset="0"/>
              </a:rPr>
              <a:t> *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55576" y="3429000"/>
            <a:ext cx="1741952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falbh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2713552" y="3429000"/>
            <a:ext cx="1221726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falbh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4153712" y="3429000"/>
            <a:ext cx="2649667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Dh’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f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albh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755576" y="2852936"/>
            <a:ext cx="1741952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ithe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2713552" y="2852936"/>
            <a:ext cx="1221726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ith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4153712" y="2852936"/>
            <a:ext cx="2649667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Dh’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ith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-1"/>
            <a:ext cx="3635896" cy="54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48264" y="1700808"/>
            <a:ext cx="219573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  <a:latin typeface="Bodoni MT" pitchFamily="18" charset="0"/>
              </a:rPr>
              <a:t>*</a:t>
            </a:r>
            <a:r>
              <a:rPr lang="en-GB" dirty="0">
                <a:latin typeface="Bodoni MT" pitchFamily="18" charset="0"/>
              </a:rPr>
              <a:t> A </a:t>
            </a:r>
            <a:r>
              <a:rPr lang="en-GB" dirty="0" err="1">
                <a:latin typeface="Bodoni MT" pitchFamily="18" charset="0"/>
              </a:rPr>
              <a:t>bheil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cuimhn</a:t>
            </a:r>
            <a:r>
              <a:rPr lang="en-GB" dirty="0">
                <a:latin typeface="Bodoni MT" pitchFamily="18" charset="0"/>
              </a:rPr>
              <a:t>’ </a:t>
            </a:r>
            <a:r>
              <a:rPr lang="en-GB" dirty="0" err="1">
                <a:latin typeface="Bodoni MT" pitchFamily="18" charset="0"/>
              </a:rPr>
              <a:t>agad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dè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na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litrichean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nach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dirty="0" err="1">
                <a:latin typeface="Bodoni MT" pitchFamily="18" charset="0"/>
              </a:rPr>
              <a:t>gabh</a:t>
            </a:r>
            <a:r>
              <a:rPr lang="en-GB" dirty="0">
                <a:latin typeface="Bodoni MT" pitchFamily="18" charset="0"/>
              </a:rPr>
              <a:t> </a:t>
            </a:r>
            <a:r>
              <a:rPr lang="en-GB" i="1" dirty="0">
                <a:solidFill>
                  <a:srgbClr val="FFFF00"/>
                </a:solidFill>
                <a:latin typeface="Bodoni MT" pitchFamily="18" charset="0"/>
              </a:rPr>
              <a:t>h</a:t>
            </a:r>
            <a:r>
              <a:rPr lang="en-GB" dirty="0">
                <a:latin typeface="Bodoni MT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03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ocess 20"/>
          <p:cNvSpPr/>
          <p:nvPr/>
        </p:nvSpPr>
        <p:spPr>
          <a:xfrm>
            <a:off x="97727" y="980728"/>
            <a:ext cx="1737969" cy="432048"/>
          </a:xfrm>
          <a:prstGeom prst="flowChartProcess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Gnìomhair</a:t>
            </a:r>
            <a:r>
              <a:rPr lang="en-GB" sz="2200" dirty="0">
                <a:latin typeface="Bodoni MT" pitchFamily="18" charset="0"/>
              </a:rPr>
              <a:t> 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2123728" y="980728"/>
            <a:ext cx="1368152" cy="432048"/>
          </a:xfrm>
          <a:prstGeom prst="flowChartProcess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Freumh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779912" y="980728"/>
            <a:ext cx="2664296" cy="432048"/>
          </a:xfrm>
          <a:prstGeom prst="flowChartProcess">
            <a:avLst/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An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Trath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Cumhach</a:t>
            </a:r>
            <a:r>
              <a:rPr lang="en-GB" sz="22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GB" sz="2200" i="1" dirty="0">
                <a:solidFill>
                  <a:srgbClr val="00206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97727" y="1565176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dèanamh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2123728" y="1565176"/>
            <a:ext cx="1368152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dèan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3779912" y="1565176"/>
            <a:ext cx="2664296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D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èan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107504" y="2132856"/>
            <a:ext cx="1737969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ithe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2133505" y="2132856"/>
            <a:ext cx="1368152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ith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3789689" y="2132856"/>
            <a:ext cx="2664296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Dh’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ith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47664" y="3140968"/>
            <a:ext cx="576064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107504" y="4293096"/>
            <a:ext cx="1881985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coimhead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2205513" y="4276036"/>
            <a:ext cx="1512168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coimhead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4005713" y="4276036"/>
            <a:ext cx="2448272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C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oimhead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107504" y="4856808"/>
            <a:ext cx="1881985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ag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èisteachd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2205513" y="4839748"/>
            <a:ext cx="1512168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èist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4005713" y="4839748"/>
            <a:ext cx="2448272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Dh’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èist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111487" y="5409702"/>
            <a:ext cx="1881985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dràibheadh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2209496" y="5392642"/>
            <a:ext cx="1512168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dràibh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4009696" y="5392642"/>
            <a:ext cx="2448272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D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ràibh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eadh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504" y="3429000"/>
            <a:ext cx="5190370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latin typeface="Bodoni MT" pitchFamily="18" charset="0"/>
              </a:rPr>
              <a:t>Dè</a:t>
            </a:r>
            <a:r>
              <a:rPr lang="en-GB" sz="2200" dirty="0">
                <a:latin typeface="Bodoni MT" pitchFamily="18" charset="0"/>
              </a:rPr>
              <a:t> mu </a:t>
            </a:r>
            <a:r>
              <a:rPr lang="en-GB" sz="2200" dirty="0" err="1">
                <a:latin typeface="Bodoni MT" pitchFamily="18" charset="0"/>
              </a:rPr>
              <a:t>dheidhinn</a:t>
            </a:r>
            <a:r>
              <a:rPr lang="en-GB" sz="2200" dirty="0">
                <a:latin typeface="Bodoni MT" pitchFamily="18" charset="0"/>
              </a:rPr>
              <a:t> an </a:t>
            </a:r>
            <a:r>
              <a:rPr lang="en-GB" sz="2200" dirty="0" err="1">
                <a:latin typeface="Bodoni MT" pitchFamily="18" charset="0"/>
              </a:rPr>
              <a:t>fheadhainn</a:t>
            </a:r>
            <a:r>
              <a:rPr lang="en-GB" sz="2200" dirty="0">
                <a:latin typeface="Bodoni MT" pitchFamily="18" charset="0"/>
              </a:rPr>
              <a:t> </a:t>
            </a:r>
            <a:r>
              <a:rPr lang="en-GB" sz="2200" dirty="0" err="1">
                <a:latin typeface="Bodoni MT" pitchFamily="18" charset="0"/>
              </a:rPr>
              <a:t>seo</a:t>
            </a:r>
            <a:r>
              <a:rPr lang="en-GB" sz="2200" dirty="0">
                <a:latin typeface="Bodoni MT" pitchFamily="18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0" y="-1"/>
            <a:ext cx="3635896" cy="5486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  <a:latin typeface="BankGothic Lt BT" pitchFamily="34" charset="0"/>
            </a:endParaRPr>
          </a:p>
        </p:txBody>
      </p:sp>
      <p:sp>
        <p:nvSpPr>
          <p:cNvPr id="46" name="Flowchart: Process 39"/>
          <p:cNvSpPr/>
          <p:nvPr/>
        </p:nvSpPr>
        <p:spPr>
          <a:xfrm>
            <a:off x="107504" y="5949280"/>
            <a:ext cx="1881985" cy="411312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latin typeface="Bodoni MT" pitchFamily="18" charset="0"/>
              </a:rPr>
              <a:t>a’ </a:t>
            </a:r>
            <a:r>
              <a:rPr lang="en-GB" sz="2200" dirty="0" err="1">
                <a:latin typeface="Bodoni MT" pitchFamily="18" charset="0"/>
              </a:rPr>
              <a:t>gabhail</a:t>
            </a:r>
            <a:endParaRPr lang="en-GB" sz="2200" i="1" dirty="0">
              <a:latin typeface="Bodoni MT" pitchFamily="18" charset="0"/>
            </a:endParaRPr>
          </a:p>
        </p:txBody>
      </p:sp>
      <p:sp>
        <p:nvSpPr>
          <p:cNvPr id="47" name="Flowchart: Process 40"/>
          <p:cNvSpPr/>
          <p:nvPr/>
        </p:nvSpPr>
        <p:spPr>
          <a:xfrm>
            <a:off x="2205513" y="5932220"/>
            <a:ext cx="1512168" cy="411312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9900"/>
                </a:solidFill>
                <a:latin typeface="Bodoni MT" pitchFamily="18" charset="0"/>
              </a:rPr>
              <a:t>gabh</a:t>
            </a:r>
            <a:endParaRPr lang="en-GB" sz="2200" i="1" dirty="0">
              <a:solidFill>
                <a:srgbClr val="009900"/>
              </a:solidFill>
              <a:latin typeface="Bodoni MT" pitchFamily="18" charset="0"/>
            </a:endParaRPr>
          </a:p>
        </p:txBody>
      </p:sp>
      <p:sp>
        <p:nvSpPr>
          <p:cNvPr id="48" name="Flowchart: Process 41"/>
          <p:cNvSpPr/>
          <p:nvPr/>
        </p:nvSpPr>
        <p:spPr>
          <a:xfrm>
            <a:off x="4005713" y="5932220"/>
            <a:ext cx="2448272" cy="411312"/>
          </a:xfrm>
          <a:prstGeom prst="flowChart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G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h</a:t>
            </a:r>
            <a:r>
              <a:rPr lang="en-GB" sz="2200" dirty="0" err="1">
                <a:solidFill>
                  <a:srgbClr val="002060"/>
                </a:solidFill>
                <a:latin typeface="Bodoni MT" pitchFamily="18" charset="0"/>
              </a:rPr>
              <a:t>abh</a:t>
            </a:r>
            <a:r>
              <a:rPr lang="en-GB" sz="2200" dirty="0" err="1">
                <a:solidFill>
                  <a:srgbClr val="FF0000"/>
                </a:solidFill>
                <a:latin typeface="Bodoni MT" pitchFamily="18" charset="0"/>
              </a:rPr>
              <a:t>adh</a:t>
            </a:r>
            <a:endParaRPr lang="en-GB" sz="2200" i="1" dirty="0">
              <a:solidFill>
                <a:srgbClr val="FF00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 animBg="1"/>
      <p:bldP spid="45" grpId="0"/>
      <p:bldP spid="46" grpId="0" animBg="1"/>
      <p:bldP spid="47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1510</TotalTime>
  <Words>484</Words>
  <Application>Microsoft Macintosh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BankGothic Lt BT</vt:lpstr>
      <vt:lpstr>Bodoni MT</vt:lpstr>
      <vt:lpstr>Calibri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Gàidhlig Mhath      Aonad a h-aon: Cànan     Ìre 3/4  Roinn na Gàidhlig, àrd-Sgoil Gheàrrloch</dc:title>
  <dc:creator>1</dc:creator>
  <cp:lastModifiedBy>Neil Smith</cp:lastModifiedBy>
  <cp:revision>201</cp:revision>
  <cp:lastPrinted>2016-02-09T21:43:23Z</cp:lastPrinted>
  <dcterms:created xsi:type="dcterms:W3CDTF">2012-05-24T12:55:00Z</dcterms:created>
  <dcterms:modified xsi:type="dcterms:W3CDTF">2020-03-02T15:26:46Z</dcterms:modified>
</cp:coreProperties>
</file>