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259" r:id="rId3"/>
    <p:sldId id="269" r:id="rId4"/>
    <p:sldId id="272" r:id="rId5"/>
    <p:sldId id="284" r:id="rId6"/>
    <p:sldId id="285" r:id="rId7"/>
    <p:sldId id="273" r:id="rId8"/>
    <p:sldId id="275" r:id="rId9"/>
    <p:sldId id="276" r:id="rId10"/>
    <p:sldId id="279" r:id="rId11"/>
    <p:sldId id="278" r:id="rId12"/>
    <p:sldId id="28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BCFF"/>
    <a:srgbClr val="00FFFF"/>
    <a:srgbClr val="00FF00"/>
    <a:srgbClr val="FF0066"/>
    <a:srgbClr val="33CC33"/>
    <a:srgbClr val="FFFFCC"/>
    <a:srgbClr val="66CCF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47" autoAdjust="0"/>
    <p:restoredTop sz="94694"/>
  </p:normalViewPr>
  <p:slideViewPr>
    <p:cSldViewPr>
      <p:cViewPr varScale="1">
        <p:scale>
          <a:sx n="121" d="100"/>
          <a:sy n="121" d="100"/>
        </p:scale>
        <p:origin x="688" y="1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EE965B-2DD8-428E-9E43-6AF166BF9F12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D8FE28-9299-4967-A163-2A9F26F34B7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497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516624"/>
            <a:ext cx="7315200" cy="2595025"/>
          </a:xfrm>
        </p:spPr>
        <p:txBody>
          <a:bodyPr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166530"/>
            <a:ext cx="7315200" cy="1144632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48400" y="1826709"/>
            <a:ext cx="1492499" cy="448445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4524" y="1826709"/>
            <a:ext cx="5241476" cy="448445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017572"/>
            <a:ext cx="7315200" cy="1293592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3865097"/>
            <a:ext cx="7315200" cy="109843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914400" y="2743200"/>
            <a:ext cx="356616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81728" y="2743200"/>
            <a:ext cx="3566160" cy="35956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6348" y="2743200"/>
            <a:ext cx="336499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5144" y="2743200"/>
            <a:ext cx="3362062" cy="621792"/>
          </a:xfrm>
        </p:spPr>
        <p:txBody>
          <a:bodyPr anchor="b">
            <a:noAutofit/>
          </a:bodyPr>
          <a:lstStyle>
            <a:lvl1pPr marL="0" indent="0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914400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81727" y="3383280"/>
            <a:ext cx="3566160" cy="29535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5362"/>
            <a:ext cx="2950936" cy="2173015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1752" y="1826709"/>
            <a:ext cx="4207848" cy="4476614"/>
          </a:xfrm>
        </p:spPr>
        <p:txBody>
          <a:bodyPr anchor="ctr"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61095"/>
            <a:ext cx="2950936" cy="2245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828800"/>
            <a:ext cx="2953512" cy="2176272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1000" y="2286000"/>
            <a:ext cx="4038600" cy="3352800"/>
          </a:xfrm>
          <a:solidFill>
            <a:schemeClr val="accent2"/>
          </a:solidFill>
          <a:ln w="12700">
            <a:noFill/>
          </a:ln>
          <a:effectLst>
            <a:reflection blurRad="12700" stA="30000" endPos="30000" dist="31750" dir="5400000" sy="-100000" algn="bl" rotWithShape="0"/>
          </a:effectLst>
          <a:scene3d>
            <a:camera prst="perspectiveRight" fov="2700000">
              <a:rot lat="240000" lon="900000" rev="0"/>
            </a:camera>
            <a:lightRig rig="threePt" dir="t">
              <a:rot lat="0" lon="0" rev="2700000"/>
            </a:lightRig>
          </a:scene3d>
          <a:sp3d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059936"/>
            <a:ext cx="2953512" cy="224942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435268" y="573807"/>
            <a:ext cx="86236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569419" y="573807"/>
            <a:ext cx="576072" cy="5723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1544715"/>
            <a:ext cx="7315200" cy="115409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769833"/>
            <a:ext cx="7315200" cy="35395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07690" y="548797"/>
            <a:ext cx="1189132" cy="2979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fld id="{FFB0ED36-B080-463F-A2D4-A91547802E44}" type="datetimeFigureOut">
              <a:rPr lang="en-GB" smtClean="0"/>
              <a:t>02/03/2020</a:t>
            </a:fld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14415" y="548797"/>
            <a:ext cx="941203" cy="3017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BA2D96B-21A9-4F47-A1F8-0DC5F0693027}" type="slidenum">
              <a:rPr lang="en-GB" smtClean="0"/>
              <a:t>‹#›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08688" y="855956"/>
            <a:ext cx="2246489" cy="301227"/>
          </a:xfrm>
          <a:prstGeom prst="rect">
            <a:avLst/>
          </a:prstGeom>
        </p:spPr>
        <p:txBody>
          <a:bodyPr vert="horz" lIns="91440" tIns="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spcBef>
          <a:spcPct val="20000"/>
        </a:spcBef>
        <a:buClr>
          <a:schemeClr val="tx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C6F0A29-2148-FD49-8798-BFBC705B6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17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tig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thig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tig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tighinn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thig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thig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18248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11560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am </a:t>
            </a:r>
            <a:r>
              <a:rPr lang="en-GB" sz="2400" dirty="0" err="1">
                <a:solidFill>
                  <a:srgbClr val="FFFF00"/>
                </a:solidFill>
              </a:rPr>
              <a:t>faic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987824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923928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chì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987824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3923928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FF"/>
                </a:solidFill>
              </a:rPr>
              <a:t>chan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00FFFF"/>
                </a:solidFill>
              </a:rPr>
              <a:t>fhaic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faicinn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faic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chì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220072" y="2708920"/>
            <a:ext cx="144016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948264" y="3717032"/>
            <a:ext cx="20882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’S e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dìreach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chì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neo-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</a:p>
          <a:p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>
                <a:solidFill>
                  <a:srgbClr val="FFFF00"/>
                </a:solidFill>
              </a:rPr>
              <a:t>am </a:t>
            </a:r>
            <a:r>
              <a:rPr lang="en-GB" sz="2000" dirty="0" err="1">
                <a:solidFill>
                  <a:srgbClr val="FFFF00"/>
                </a:solidFill>
              </a:rPr>
              <a:t>faic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agus </a:t>
            </a:r>
            <a:r>
              <a:rPr lang="en-GB" sz="2000" dirty="0" err="1">
                <a:solidFill>
                  <a:srgbClr val="00FFFF"/>
                </a:solidFill>
              </a:rPr>
              <a:t>chan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rgbClr val="00FFFF"/>
                </a:solidFill>
              </a:rPr>
              <a:t>fhaic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12802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46754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toir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84380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77991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bheir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84380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377991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toir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toirt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thoir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bheir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292080" y="2708920"/>
            <a:ext cx="1368152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948264" y="3717032"/>
            <a:ext cx="20882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’S e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dìreach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bheir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neo-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</a:p>
          <a:p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>
                <a:solidFill>
                  <a:srgbClr val="FFFF00"/>
                </a:solidFill>
              </a:rPr>
              <a:t>an </a:t>
            </a:r>
            <a:r>
              <a:rPr lang="en-GB" sz="2000" dirty="0" err="1">
                <a:solidFill>
                  <a:srgbClr val="FFFF00"/>
                </a:solidFill>
              </a:rPr>
              <a:t>toir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agus </a:t>
            </a:r>
            <a:r>
              <a:rPr lang="en-GB" sz="2000" dirty="0">
                <a:solidFill>
                  <a:srgbClr val="00FFFF"/>
                </a:solidFill>
              </a:rPr>
              <a:t>cha </a:t>
            </a:r>
            <a:r>
              <a:rPr lang="en-GB" sz="2000" dirty="0" err="1">
                <a:solidFill>
                  <a:srgbClr val="00FFFF"/>
                </a:solidFill>
              </a:rPr>
              <a:t>toir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781055F-1114-4E73-8A3D-A94C3FEEE4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84565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876256" y="-1"/>
            <a:ext cx="22677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Aonad</a:t>
            </a:r>
            <a:r>
              <a:rPr lang="en-GB" b="1" dirty="0">
                <a:solidFill>
                  <a:schemeClr val="tx2"/>
                </a:solidFill>
                <a:latin typeface="BankGothic Lt BT" pitchFamily="34" charset="0"/>
              </a:rPr>
              <a:t> </a:t>
            </a:r>
            <a:r>
              <a:rPr lang="en-GB" b="1" dirty="0" err="1">
                <a:solidFill>
                  <a:schemeClr val="tx2"/>
                </a:solidFill>
                <a:latin typeface="BankGothic Lt BT" pitchFamily="34" charset="0"/>
              </a:rPr>
              <a:t>Cànain</a:t>
            </a:r>
            <a:endParaRPr lang="en-GB" b="1" dirty="0">
              <a:solidFill>
                <a:schemeClr val="tx2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477797" cy="122413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Dè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cho math ’s a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tha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thu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air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gluasad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bhon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Làthaireach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chun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Theachdail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, gun a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bhith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a’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cleachdadh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i="1" dirty="0" err="1">
                <a:solidFill>
                  <a:schemeClr val="tx1"/>
                </a:solidFill>
                <a:latin typeface="Arial"/>
                <a:cs typeface="Arial"/>
              </a:rPr>
              <a:t>bidh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? </a:t>
            </a:r>
          </a:p>
          <a:p>
            <a:endParaRPr lang="en-GB" sz="20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Seo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deuchainn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bheag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dhut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…</a:t>
            </a:r>
          </a:p>
          <a:p>
            <a:endParaRPr lang="en-GB" sz="2000" dirty="0">
              <a:solidFill>
                <a:schemeClr val="tx1"/>
              </a:solidFill>
              <a:latin typeface="Arial"/>
              <a:cs typeface="Arial"/>
            </a:endParaRPr>
          </a:p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Atharraich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na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seantansan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seo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gus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am bi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iad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anns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Theachdail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2564904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gabhail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biadh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07504" y="6165304"/>
            <a:ext cx="8928992" cy="6926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/>
              <a:t>Ciamar</a:t>
            </a:r>
            <a:r>
              <a:rPr lang="en-GB" sz="2000" dirty="0"/>
              <a:t> a </a:t>
            </a:r>
            <a:r>
              <a:rPr lang="en-GB" sz="2000" dirty="0" err="1"/>
              <a:t>chaidh</a:t>
            </a:r>
            <a:r>
              <a:rPr lang="en-GB" sz="2000" dirty="0"/>
              <a:t> </a:t>
            </a:r>
            <a:r>
              <a:rPr lang="en-GB" sz="2000" dirty="0" err="1"/>
              <a:t>dhut</a:t>
            </a:r>
            <a:r>
              <a:rPr lang="en-GB" sz="2000" dirty="0"/>
              <a:t>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27984" y="2564904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Gabh</a:t>
            </a:r>
            <a:r>
              <a:rPr lang="en-GB" sz="2400" dirty="0" err="1">
                <a:solidFill>
                  <a:srgbClr val="FFFF00"/>
                </a:solidFill>
              </a:rPr>
              <a:t>aidh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biadh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5496" y="486916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</a:t>
            </a:r>
            <a:r>
              <a:rPr lang="en-GB" sz="2400" dirty="0" err="1">
                <a:solidFill>
                  <a:srgbClr val="33CC33"/>
                </a:solidFill>
              </a:rPr>
              <a:t>ag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èisteachd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riut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4427984" y="486916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 err="1">
                <a:solidFill>
                  <a:srgbClr val="FFFF00"/>
                </a:solidFill>
              </a:rPr>
              <a:t>idh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riut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endParaRPr lang="en-GB" sz="2400" dirty="0">
              <a:solidFill>
                <a:srgbClr val="FFFF00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2411760" y="3861048"/>
            <a:ext cx="417646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5" idx="3"/>
            <a:endCxn id="31" idx="1"/>
          </p:cNvCxnSpPr>
          <p:nvPr/>
        </p:nvCxnSpPr>
        <p:spPr>
          <a:xfrm>
            <a:off x="3635896" y="2816932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3635896" y="5085184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877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5" grpId="0" animBg="1"/>
      <p:bldP spid="23" grpId="0" build="p" animBg="1"/>
      <p:bldP spid="31" grpId="0" animBg="1"/>
      <p:bldP spid="32" grpId="0" animBg="1"/>
      <p:bldP spid="3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Seo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mar a bhios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sinn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a’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gluasad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bhon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33CC33"/>
                </a:solidFill>
                <a:latin typeface="Arial"/>
                <a:cs typeface="Arial"/>
              </a:rPr>
              <a:t>Làthaireach</a:t>
            </a:r>
            <a:r>
              <a:rPr lang="en-GB" sz="200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chun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an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Tràth</a:t>
            </a:r>
            <a:r>
              <a:rPr lang="en-GB" sz="2000" dirty="0">
                <a:solidFill>
                  <a:srgbClr val="66CCFF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66CCFF"/>
                </a:solidFill>
                <a:latin typeface="Arial"/>
                <a:cs typeface="Arial"/>
              </a:rPr>
              <a:t>Theachdail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:</a:t>
            </a:r>
          </a:p>
        </p:txBody>
      </p:sp>
      <p:sp>
        <p:nvSpPr>
          <p:cNvPr id="5" name="Rectangle 4"/>
          <p:cNvSpPr/>
          <p:nvPr/>
        </p:nvSpPr>
        <p:spPr>
          <a:xfrm>
            <a:off x="-21763" y="3284984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a’ </a:t>
            </a:r>
            <a:r>
              <a:rPr lang="en-GB" sz="2400" dirty="0" err="1">
                <a:solidFill>
                  <a:srgbClr val="33CC33"/>
                </a:solidFill>
              </a:rPr>
              <a:t>gabhail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biadh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406221" y="3284984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gabh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sp>
        <p:nvSpPr>
          <p:cNvPr id="32" name="Rectangle 31"/>
          <p:cNvSpPr/>
          <p:nvPr/>
        </p:nvSpPr>
        <p:spPr>
          <a:xfrm>
            <a:off x="-26268" y="4509120"/>
            <a:ext cx="36358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dirty="0" err="1">
                <a:solidFill>
                  <a:srgbClr val="33CC33"/>
                </a:solidFill>
              </a:rPr>
              <a:t>Tha</a:t>
            </a:r>
            <a:r>
              <a:rPr lang="en-GB" sz="2400" dirty="0">
                <a:solidFill>
                  <a:srgbClr val="33CC33"/>
                </a:solidFill>
              </a:rPr>
              <a:t> mi </a:t>
            </a:r>
            <a:r>
              <a:rPr lang="en-GB" sz="2400" dirty="0" err="1">
                <a:solidFill>
                  <a:srgbClr val="33CC33"/>
                </a:solidFill>
              </a:rPr>
              <a:t>ag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èisteachd</a:t>
            </a:r>
            <a:r>
              <a:rPr lang="en-GB" sz="2400" dirty="0">
                <a:solidFill>
                  <a:srgbClr val="33CC33"/>
                </a:solidFill>
              </a:rPr>
              <a:t> </a:t>
            </a:r>
            <a:r>
              <a:rPr lang="en-GB" sz="2400" dirty="0" err="1">
                <a:solidFill>
                  <a:srgbClr val="33CC33"/>
                </a:solidFill>
              </a:rPr>
              <a:t>riut</a:t>
            </a:r>
            <a:r>
              <a:rPr lang="en-GB" sz="2400" dirty="0">
                <a:solidFill>
                  <a:srgbClr val="33CC33"/>
                </a:solidFill>
              </a:rPr>
              <a:t>.		</a:t>
            </a:r>
          </a:p>
        </p:txBody>
      </p:sp>
      <p:sp>
        <p:nvSpPr>
          <p:cNvPr id="37" name="Rectangle 36"/>
          <p:cNvSpPr/>
          <p:nvPr/>
        </p:nvSpPr>
        <p:spPr>
          <a:xfrm>
            <a:off x="6094412" y="4509120"/>
            <a:ext cx="304959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 err="1">
                <a:solidFill>
                  <a:srgbClr val="F7C3ED"/>
                </a:solidFill>
              </a:rPr>
              <a:t>idh</a:t>
            </a:r>
            <a:r>
              <a:rPr lang="en-GB" sz="2400" dirty="0">
                <a:solidFill>
                  <a:srgbClr val="F7C3ED"/>
                </a:solidFill>
              </a:rPr>
              <a:t>* </a:t>
            </a:r>
            <a:r>
              <a:rPr lang="en-GB" sz="2400" dirty="0">
                <a:solidFill>
                  <a:srgbClr val="66CCFF"/>
                </a:solidFill>
              </a:rPr>
              <a:t>mi </a:t>
            </a:r>
            <a:r>
              <a:rPr lang="en-GB" sz="2400" dirty="0" err="1">
                <a:solidFill>
                  <a:srgbClr val="66CCFF"/>
                </a:solidFill>
              </a:rPr>
              <a:t>riut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9" name="Straight Connector 38"/>
          <p:cNvCxnSpPr/>
          <p:nvPr/>
        </p:nvCxnSpPr>
        <p:spPr>
          <a:xfrm flipH="1">
            <a:off x="6993997" y="3717032"/>
            <a:ext cx="504055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stCxn id="5" idx="3"/>
            <a:endCxn id="31" idx="1"/>
          </p:cNvCxnSpPr>
          <p:nvPr/>
        </p:nvCxnSpPr>
        <p:spPr>
          <a:xfrm>
            <a:off x="3614133" y="3537012"/>
            <a:ext cx="79208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>
            <a:off x="5302324" y="4725144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6134412" y="3284984"/>
            <a:ext cx="300958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Gabh</a:t>
            </a:r>
            <a:r>
              <a:rPr lang="en-GB" sz="2400" dirty="0" err="1">
                <a:solidFill>
                  <a:srgbClr val="FFFF00"/>
                </a:solidFill>
              </a:rPr>
              <a:t>aidh</a:t>
            </a:r>
            <a:r>
              <a:rPr lang="en-GB" sz="2400" dirty="0">
                <a:solidFill>
                  <a:srgbClr val="FFFF00"/>
                </a:solidFill>
              </a:rPr>
              <a:t>*</a:t>
            </a:r>
            <a:r>
              <a:rPr lang="en-GB" sz="2400" dirty="0">
                <a:solidFill>
                  <a:srgbClr val="66CCFF"/>
                </a:solidFill>
              </a:rPr>
              <a:t> mi </a:t>
            </a:r>
            <a:r>
              <a:rPr lang="en-GB" sz="2400" dirty="0" err="1">
                <a:solidFill>
                  <a:srgbClr val="66CCFF"/>
                </a:solidFill>
              </a:rPr>
              <a:t>biadh</a:t>
            </a:r>
            <a:r>
              <a:rPr lang="en-GB" sz="2400" dirty="0">
                <a:solidFill>
                  <a:srgbClr val="66CCFF"/>
                </a:solidFill>
              </a:rPr>
              <a:t>.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5342325" y="3573016"/>
            <a:ext cx="792088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4366220" y="4473116"/>
            <a:ext cx="9361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 err="1">
                <a:solidFill>
                  <a:schemeClr val="tx2"/>
                </a:solidFill>
              </a:rPr>
              <a:t>èist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endCxn id="24" idx="1"/>
          </p:cNvCxnSpPr>
          <p:nvPr/>
        </p:nvCxnSpPr>
        <p:spPr>
          <a:xfrm>
            <a:off x="3574132" y="4725144"/>
            <a:ext cx="792088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225244" y="213285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185684" y="213285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9" name="Straight Arrow Connector 28"/>
          <p:cNvCxnSpPr>
            <a:stCxn id="27" idx="3"/>
            <a:endCxn id="28" idx="1"/>
          </p:cNvCxnSpPr>
          <p:nvPr/>
        </p:nvCxnSpPr>
        <p:spPr>
          <a:xfrm>
            <a:off x="3249580" y="238488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6129900" y="213285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33" name="Straight Arrow Connector 32"/>
          <p:cNvCxnSpPr>
            <a:stCxn id="28" idx="3"/>
          </p:cNvCxnSpPr>
          <p:nvPr/>
        </p:nvCxnSpPr>
        <p:spPr>
          <a:xfrm>
            <a:off x="5481828" y="238488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1449380" y="3717032"/>
            <a:ext cx="576064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481387" y="4941168"/>
            <a:ext cx="50405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633964" y="4941168"/>
            <a:ext cx="432048" cy="0"/>
          </a:xfrm>
          <a:prstGeom prst="line">
            <a:avLst/>
          </a:prstGeom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4" name="Rounded Rectangle 33"/>
          <p:cNvSpPr/>
          <p:nvPr/>
        </p:nvSpPr>
        <p:spPr>
          <a:xfrm>
            <a:off x="107504" y="6237312"/>
            <a:ext cx="8928992" cy="43204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*A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bheil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cuimhn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’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agad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air an </a:t>
            </a:r>
            <a:r>
              <a:rPr lang="en-GB" sz="2000" dirty="0" err="1">
                <a:solidFill>
                  <a:schemeClr val="tx1"/>
                </a:solidFill>
                <a:latin typeface="Arial"/>
                <a:cs typeface="Arial"/>
              </a:rPr>
              <a:t>riaghailt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en-GB" sz="2000" dirty="0" err="1">
                <a:solidFill>
                  <a:srgbClr val="FFFF00"/>
                </a:solidFill>
                <a:cs typeface="Arial"/>
              </a:rPr>
              <a:t>leathann</a:t>
            </a:r>
            <a:r>
              <a:rPr lang="en-GB" sz="2000" dirty="0">
                <a:solidFill>
                  <a:srgbClr val="FFFF00"/>
                </a:solidFill>
                <a:cs typeface="Arial"/>
              </a:rPr>
              <a:t> ri </a:t>
            </a:r>
            <a:r>
              <a:rPr lang="en-GB" sz="2000" dirty="0" err="1">
                <a:solidFill>
                  <a:srgbClr val="FFFF00"/>
                </a:solidFill>
                <a:cs typeface="Arial"/>
              </a:rPr>
              <a:t>leathann</a:t>
            </a:r>
            <a:r>
              <a:rPr lang="en-GB" sz="2000" dirty="0">
                <a:solidFill>
                  <a:srgbClr val="FFFF00"/>
                </a:solidFill>
                <a:cs typeface="Arial"/>
              </a:rPr>
              <a:t> </a:t>
            </a:r>
            <a:r>
              <a:rPr lang="en-GB" sz="2000" dirty="0">
                <a:solidFill>
                  <a:schemeClr val="tx1"/>
                </a:solidFill>
                <a:cs typeface="Arial"/>
              </a:rPr>
              <a:t>agus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caol</a:t>
            </a:r>
            <a:r>
              <a:rPr lang="en-GB" sz="20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 ri </a:t>
            </a:r>
            <a:r>
              <a:rPr lang="en-GB" sz="2000" dirty="0" err="1">
                <a:solidFill>
                  <a:schemeClr val="accent4">
                    <a:lumMod val="20000"/>
                    <a:lumOff val="80000"/>
                  </a:schemeClr>
                </a:solidFill>
                <a:latin typeface="Arial"/>
                <a:cs typeface="Arial"/>
              </a:rPr>
              <a:t>caol</a:t>
            </a:r>
            <a:r>
              <a:rPr lang="en-GB" sz="2000" dirty="0">
                <a:solidFill>
                  <a:schemeClr val="tx1"/>
                </a:solidFill>
                <a:latin typeface="Arial"/>
                <a:cs typeface="Arial"/>
              </a:rPr>
              <a:t>?</a:t>
            </a:r>
          </a:p>
        </p:txBody>
      </p:sp>
      <p:sp>
        <p:nvSpPr>
          <p:cNvPr id="40" name="Curved Up Arrow 39"/>
          <p:cNvSpPr/>
          <p:nvPr/>
        </p:nvSpPr>
        <p:spPr>
          <a:xfrm>
            <a:off x="6372200" y="4941168"/>
            <a:ext cx="432048" cy="220315"/>
          </a:xfrm>
          <a:prstGeom prst="curvedUpArrow">
            <a:avLst>
              <a:gd name="adj1" fmla="val 25000"/>
              <a:gd name="adj2" fmla="val 50000"/>
              <a:gd name="adj3" fmla="val 30746"/>
            </a:avLst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72200" y="3284984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FF00"/>
                </a:solidFill>
              </a:rPr>
              <a:t>a</a:t>
            </a:r>
          </a:p>
        </p:txBody>
      </p:sp>
      <p:sp>
        <p:nvSpPr>
          <p:cNvPr id="43" name="Curved Up Arrow 42"/>
          <p:cNvSpPr/>
          <p:nvPr/>
        </p:nvSpPr>
        <p:spPr>
          <a:xfrm>
            <a:off x="6516216" y="3712741"/>
            <a:ext cx="576064" cy="220315"/>
          </a:xfrm>
          <a:prstGeom prst="curvedUpArrow">
            <a:avLst>
              <a:gd name="adj1" fmla="val 25000"/>
              <a:gd name="adj2" fmla="val 50000"/>
              <a:gd name="adj3" fmla="val 30746"/>
            </a:avLst>
          </a:prstGeom>
          <a:solidFill>
            <a:srgbClr val="FFFF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9626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9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5" grpId="0" animBg="1"/>
      <p:bldP spid="31" grpId="0" animBg="1"/>
      <p:bldP spid="32" grpId="0" animBg="1"/>
      <p:bldP spid="37" grpId="0" animBg="1"/>
      <p:bldP spid="20" grpId="0" animBg="1"/>
      <p:bldP spid="24" grpId="0" animBg="1"/>
      <p:bldP spid="27" grpId="0" animBg="1"/>
      <p:bldP spid="28" grpId="0" animBg="1"/>
      <p:bldP spid="30" grpId="0" animBg="1"/>
      <p:bldP spid="34" grpId="0" build="p" animBg="1"/>
      <p:bldP spid="40" grpId="1" animBg="1"/>
      <p:bldP spid="41" grpId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/>
          </a:p>
        </p:txBody>
      </p:sp>
      <p:sp>
        <p:nvSpPr>
          <p:cNvPr id="31" name="Rectangle 30"/>
          <p:cNvSpPr/>
          <p:nvPr/>
        </p:nvSpPr>
        <p:spPr>
          <a:xfrm>
            <a:off x="1080120" y="2492896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66CCFF"/>
                </a:solidFill>
              </a:rPr>
              <a:t>gabh</a:t>
            </a:r>
            <a:r>
              <a:rPr lang="en-GB" sz="2400" dirty="0">
                <a:solidFill>
                  <a:srgbClr val="66CCFF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3851920" y="2132856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4788024" y="1916832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gabh</a:t>
            </a:r>
            <a:r>
              <a:rPr lang="en-GB" sz="2400" dirty="0" err="1">
                <a:solidFill>
                  <a:srgbClr val="00FF00"/>
                </a:solidFill>
              </a:rPr>
              <a:t>aidh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3851920" y="2708920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4788024" y="285293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cha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66CCFF"/>
                </a:solidFill>
              </a:rPr>
              <a:t>g</a:t>
            </a:r>
            <a:r>
              <a:rPr lang="en-GB" sz="2400" dirty="0" err="1">
                <a:solidFill>
                  <a:srgbClr val="FFB666"/>
                </a:solidFill>
              </a:rPr>
              <a:t>h</a:t>
            </a:r>
            <a:r>
              <a:rPr lang="en-GB" sz="2400" dirty="0" err="1">
                <a:solidFill>
                  <a:srgbClr val="66CCFF"/>
                </a:solidFill>
              </a:rPr>
              <a:t>abh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080120" y="4797152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66CCFF"/>
                </a:solidFill>
              </a:rPr>
              <a:t>stad</a:t>
            </a:r>
            <a:r>
              <a:rPr lang="en-GB" sz="2400" dirty="0">
                <a:solidFill>
                  <a:srgbClr val="FFFFCC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851920" y="4437112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788024" y="4221088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stad</a:t>
            </a:r>
            <a:r>
              <a:rPr lang="en-GB" sz="2400" dirty="0" err="1">
                <a:solidFill>
                  <a:srgbClr val="00FF00"/>
                </a:solidFill>
              </a:rPr>
              <a:t>aidh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851920" y="5013176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788024" y="5157192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cha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66CCFF"/>
                </a:solidFill>
              </a:rPr>
              <a:t>stad</a:t>
            </a:r>
            <a:r>
              <a:rPr lang="en-GB" sz="2400" dirty="0">
                <a:solidFill>
                  <a:srgbClr val="FFB666"/>
                </a:solidFill>
              </a:rPr>
              <a:t>*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9" name="Straight Connector 48"/>
          <p:cNvCxnSpPr/>
          <p:nvPr/>
        </p:nvCxnSpPr>
        <p:spPr>
          <a:xfrm>
            <a:off x="2339752" y="3717032"/>
            <a:ext cx="4176464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2771800" y="6237312"/>
            <a:ext cx="633670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B666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Na </a:t>
            </a:r>
            <a:r>
              <a:rPr lang="en-GB" sz="2000" dirty="0" err="1">
                <a:solidFill>
                  <a:schemeClr val="tx1"/>
                </a:solidFill>
              </a:rPr>
              <a:t>cuir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</a:t>
            </a:r>
            <a:r>
              <a:rPr lang="en-GB" sz="2000" dirty="0">
                <a:solidFill>
                  <a:schemeClr val="tx1"/>
                </a:solidFill>
              </a:rPr>
              <a:t> ann </a:t>
            </a:r>
            <a:r>
              <a:rPr lang="en-GB" sz="2000" dirty="0" err="1">
                <a:solidFill>
                  <a:schemeClr val="tx1"/>
                </a:solidFill>
              </a:rPr>
              <a:t>mura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gabh</a:t>
            </a:r>
            <a:r>
              <a:rPr lang="en-GB" sz="2000" dirty="0">
                <a:solidFill>
                  <a:schemeClr val="tx1"/>
                </a:solidFill>
              </a:rPr>
              <a:t> am </a:t>
            </a:r>
            <a:r>
              <a:rPr lang="en-GB" sz="2000" dirty="0" err="1">
                <a:solidFill>
                  <a:schemeClr val="tx1"/>
                </a:solidFill>
              </a:rPr>
              <a:t>facal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 err="1">
                <a:solidFill>
                  <a:schemeClr val="tx1"/>
                </a:solidFill>
              </a:rPr>
              <a:t>fhuaimneachadh</a:t>
            </a:r>
            <a:endParaRPr lang="en-GB" sz="2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8892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31" grpId="0" animBg="1"/>
      <p:bldP spid="20" grpId="0" animBg="1"/>
      <p:bldP spid="26" grpId="0" animBg="1"/>
      <p:bldP spid="41" grpId="0" animBg="1"/>
      <p:bldP spid="44" grpId="0" animBg="1"/>
      <p:bldP spid="48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/>
          </a:p>
        </p:txBody>
      </p:sp>
      <p:sp>
        <p:nvSpPr>
          <p:cNvPr id="31" name="Rectangle 30"/>
          <p:cNvSpPr/>
          <p:nvPr/>
        </p:nvSpPr>
        <p:spPr>
          <a:xfrm>
            <a:off x="179512" y="2204864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>
                <a:solidFill>
                  <a:srgbClr val="66CCFF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2951312" y="1844824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87416" y="162880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 err="1">
                <a:solidFill>
                  <a:srgbClr val="00FF00"/>
                </a:solidFill>
              </a:rPr>
              <a:t>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951312" y="2420888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887416" y="2564904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chan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66CCFF"/>
                </a:solidFill>
              </a:rPr>
              <a:t>èist</a:t>
            </a: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41" name="Rectangle 40"/>
          <p:cNvSpPr/>
          <p:nvPr/>
        </p:nvSpPr>
        <p:spPr>
          <a:xfrm>
            <a:off x="179512" y="4365104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am </a:t>
            </a:r>
            <a:r>
              <a:rPr lang="en-GB" sz="2400" dirty="0" err="1">
                <a:solidFill>
                  <a:srgbClr val="66CCFF"/>
                </a:solidFill>
              </a:rPr>
              <a:t>falbh</a:t>
            </a:r>
            <a:r>
              <a:rPr lang="en-GB" sz="2400" dirty="0">
                <a:solidFill>
                  <a:srgbClr val="FFFF00"/>
                </a:solidFill>
              </a:rPr>
              <a:t>*</a:t>
            </a:r>
            <a:r>
              <a:rPr lang="en-GB" sz="2400" dirty="0">
                <a:solidFill>
                  <a:srgbClr val="FFFFCC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951312" y="4005064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887416" y="378904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falbh</a:t>
            </a:r>
            <a:r>
              <a:rPr lang="en-GB" sz="2400" dirty="0" err="1">
                <a:solidFill>
                  <a:srgbClr val="00FF00"/>
                </a:solidFill>
              </a:rPr>
              <a:t>aidh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951312" y="4581128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3887416" y="4725144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chan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66CCFF"/>
                </a:solidFill>
              </a:rPr>
              <a:t>f</a:t>
            </a:r>
            <a:r>
              <a:rPr lang="en-GB" sz="2400" dirty="0" err="1">
                <a:solidFill>
                  <a:srgbClr val="FFB666"/>
                </a:solidFill>
              </a:rPr>
              <a:t>h</a:t>
            </a:r>
            <a:r>
              <a:rPr lang="en-GB" sz="2400" dirty="0" err="1">
                <a:solidFill>
                  <a:srgbClr val="66CCFF"/>
                </a:solidFill>
              </a:rPr>
              <a:t>albh</a:t>
            </a:r>
            <a:r>
              <a:rPr lang="en-GB" sz="2400" dirty="0">
                <a:solidFill>
                  <a:srgbClr val="FFB666"/>
                </a:solidFill>
              </a:rPr>
              <a:t>*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endParaRPr lang="en-GB" sz="2400" dirty="0">
              <a:solidFill>
                <a:srgbClr val="FFFF00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1115616" y="3501008"/>
            <a:ext cx="547260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7596336" y="2204864"/>
            <a:ext cx="1728192" cy="33843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B666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chan</a:t>
            </a:r>
            <a:r>
              <a:rPr lang="en-GB" sz="2000" dirty="0">
                <a:solidFill>
                  <a:schemeClr val="tx1"/>
                </a:solidFill>
              </a:rPr>
              <a:t> (</a:t>
            </a:r>
            <a:r>
              <a:rPr lang="en-GB" sz="2000" dirty="0" err="1">
                <a:solidFill>
                  <a:schemeClr val="tx1"/>
                </a:solidFill>
              </a:rPr>
              <a:t>seach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rgbClr val="FFB666"/>
                </a:solidFill>
              </a:rPr>
              <a:t>cha</a:t>
            </a:r>
            <a:r>
              <a:rPr lang="en-GB" sz="2000" dirty="0">
                <a:solidFill>
                  <a:schemeClr val="tx1"/>
                </a:solidFill>
              </a:rPr>
              <a:t>) ma </a:t>
            </a:r>
            <a:r>
              <a:rPr lang="en-GB" sz="2000" dirty="0" err="1">
                <a:solidFill>
                  <a:schemeClr val="tx1"/>
                </a:solidFill>
              </a:rPr>
              <a:t>tha</a:t>
            </a:r>
            <a:r>
              <a:rPr lang="en-GB" sz="2000" dirty="0">
                <a:solidFill>
                  <a:schemeClr val="tx1"/>
                </a:solidFill>
              </a:rPr>
              <a:t> am </a:t>
            </a:r>
            <a:r>
              <a:rPr lang="en-GB" sz="2000" dirty="0" err="1">
                <a:solidFill>
                  <a:schemeClr val="tx1"/>
                </a:solidFill>
              </a:rPr>
              <a:t>freumh</a:t>
            </a:r>
            <a:r>
              <a:rPr lang="en-GB" sz="2000" dirty="0">
                <a:solidFill>
                  <a:schemeClr val="tx1"/>
                </a:solidFill>
              </a:rPr>
              <a:t> a’ </a:t>
            </a:r>
            <a:r>
              <a:rPr lang="en-GB" sz="2000" dirty="0" err="1">
                <a:solidFill>
                  <a:schemeClr val="tx1"/>
                </a:solidFill>
              </a:rPr>
              <a:t>tòiseachadh</a:t>
            </a:r>
            <a:r>
              <a:rPr lang="en-GB" sz="2000" dirty="0">
                <a:solidFill>
                  <a:schemeClr val="tx1"/>
                </a:solidFill>
              </a:rPr>
              <a:t> le </a:t>
            </a:r>
            <a:r>
              <a:rPr lang="en-GB" sz="2000" dirty="0" err="1">
                <a:solidFill>
                  <a:srgbClr val="CCFFCC"/>
                </a:solidFill>
              </a:rPr>
              <a:t>fuaimreag</a:t>
            </a:r>
            <a:r>
              <a:rPr lang="en-GB" sz="2000" dirty="0">
                <a:solidFill>
                  <a:srgbClr val="CCFFCC"/>
                </a:solidFill>
              </a:rPr>
              <a:t> </a:t>
            </a:r>
            <a:r>
              <a:rPr lang="en-GB" sz="2000" dirty="0">
                <a:solidFill>
                  <a:schemeClr val="tx1"/>
                </a:solidFill>
              </a:rPr>
              <a:t>no</a:t>
            </a:r>
            <a:r>
              <a:rPr lang="en-GB" sz="2000" dirty="0">
                <a:solidFill>
                  <a:srgbClr val="CCFFCC"/>
                </a:solidFill>
              </a:rPr>
              <a:t> </a:t>
            </a:r>
            <a:r>
              <a:rPr lang="en-GB" sz="2000" dirty="0" err="1">
                <a:solidFill>
                  <a:srgbClr val="CCFFCC"/>
                </a:solidFill>
              </a:rPr>
              <a:t>fh</a:t>
            </a:r>
            <a:r>
              <a:rPr lang="en-GB" sz="2000" dirty="0">
                <a:solidFill>
                  <a:srgbClr val="CCFFCC"/>
                </a:solidFill>
              </a:rPr>
              <a:t>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27757" y="5301208"/>
            <a:ext cx="2592288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FF00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>
                <a:solidFill>
                  <a:srgbClr val="FFFF00"/>
                </a:solidFill>
              </a:rPr>
              <a:t>am</a:t>
            </a:r>
            <a:r>
              <a:rPr lang="en-GB" sz="2000" dirty="0">
                <a:solidFill>
                  <a:schemeClr val="tx1"/>
                </a:solidFill>
              </a:rPr>
              <a:t> (</a:t>
            </a:r>
            <a:r>
              <a:rPr lang="en-GB" sz="2000" dirty="0" err="1">
                <a:solidFill>
                  <a:schemeClr val="tx1"/>
                </a:solidFill>
              </a:rPr>
              <a:t>seach</a:t>
            </a:r>
            <a:r>
              <a:rPr lang="en-GB" sz="2000" dirty="0">
                <a:solidFill>
                  <a:schemeClr val="tx1"/>
                </a:solidFill>
              </a:rPr>
              <a:t> </a:t>
            </a:r>
            <a:r>
              <a:rPr lang="en-GB" sz="2000" dirty="0">
                <a:solidFill>
                  <a:srgbClr val="FFFF00"/>
                </a:solidFill>
              </a:rPr>
              <a:t>an</a:t>
            </a:r>
            <a:r>
              <a:rPr lang="en-GB" sz="2000" dirty="0">
                <a:solidFill>
                  <a:schemeClr val="tx1"/>
                </a:solidFill>
              </a:rPr>
              <a:t>) ma </a:t>
            </a:r>
            <a:r>
              <a:rPr lang="en-GB" sz="2000" dirty="0" err="1">
                <a:solidFill>
                  <a:schemeClr val="tx1"/>
                </a:solidFill>
              </a:rPr>
              <a:t>tha</a:t>
            </a:r>
            <a:r>
              <a:rPr lang="en-GB" sz="2000" dirty="0">
                <a:solidFill>
                  <a:schemeClr val="tx1"/>
                </a:solidFill>
              </a:rPr>
              <a:t> am </a:t>
            </a:r>
            <a:r>
              <a:rPr lang="en-GB" sz="2000" dirty="0" err="1">
                <a:solidFill>
                  <a:schemeClr val="tx1"/>
                </a:solidFill>
              </a:rPr>
              <a:t>freumh</a:t>
            </a:r>
            <a:r>
              <a:rPr lang="en-GB" sz="2000" dirty="0">
                <a:solidFill>
                  <a:schemeClr val="tx1"/>
                </a:solidFill>
              </a:rPr>
              <a:t> a’ </a:t>
            </a:r>
            <a:r>
              <a:rPr lang="en-GB" sz="2000" dirty="0" err="1">
                <a:solidFill>
                  <a:schemeClr val="tx1"/>
                </a:solidFill>
              </a:rPr>
              <a:t>tòiseachadh</a:t>
            </a:r>
            <a:r>
              <a:rPr lang="en-GB" sz="2000" dirty="0">
                <a:solidFill>
                  <a:schemeClr val="tx1"/>
                </a:solidFill>
              </a:rPr>
              <a:t> le </a:t>
            </a:r>
            <a:r>
              <a:rPr lang="en-GB" sz="2000" dirty="0">
                <a:solidFill>
                  <a:srgbClr val="CCFFCC"/>
                </a:solidFill>
              </a:rPr>
              <a:t>b</a:t>
            </a:r>
            <a:r>
              <a:rPr lang="en-GB" sz="2000" dirty="0">
                <a:solidFill>
                  <a:schemeClr val="tx1"/>
                </a:solidFill>
              </a:rPr>
              <a:t>,</a:t>
            </a:r>
            <a:r>
              <a:rPr lang="en-GB" sz="2000" dirty="0">
                <a:solidFill>
                  <a:srgbClr val="CCFFCC"/>
                </a:solidFill>
              </a:rPr>
              <a:t> f</a:t>
            </a:r>
            <a:r>
              <a:rPr lang="en-GB" sz="2000" dirty="0">
                <a:solidFill>
                  <a:schemeClr val="tx1"/>
                </a:solidFill>
              </a:rPr>
              <a:t>, </a:t>
            </a:r>
            <a:r>
              <a:rPr lang="en-GB" sz="2000" dirty="0">
                <a:solidFill>
                  <a:srgbClr val="CCFFCC"/>
                </a:solidFill>
              </a:rPr>
              <a:t>m</a:t>
            </a:r>
            <a:r>
              <a:rPr lang="en-GB" sz="2000" dirty="0">
                <a:solidFill>
                  <a:schemeClr val="tx1"/>
                </a:solidFill>
              </a:rPr>
              <a:t>, no </a:t>
            </a:r>
            <a:r>
              <a:rPr lang="en-GB" sz="2000" dirty="0">
                <a:solidFill>
                  <a:srgbClr val="CCFFCC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9134401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31" grpId="0" animBg="1"/>
      <p:bldP spid="20" grpId="0" animBg="1"/>
      <p:bldP spid="26" grpId="0" animBg="1"/>
      <p:bldP spid="41" grpId="0" animBg="1"/>
      <p:bldP spid="44" grpId="0" animBg="1"/>
      <p:bldP spid="48" grpId="0" animBg="1"/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864096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000" dirty="0"/>
          </a:p>
        </p:txBody>
      </p:sp>
      <p:sp>
        <p:nvSpPr>
          <p:cNvPr id="31" name="Rectangle 30"/>
          <p:cNvSpPr/>
          <p:nvPr/>
        </p:nvSpPr>
        <p:spPr>
          <a:xfrm>
            <a:off x="107504" y="2708920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66CCFF"/>
                </a:solidFill>
              </a:rPr>
              <a:t>dùin</a:t>
            </a:r>
            <a:r>
              <a:rPr lang="en-GB" sz="2400" dirty="0">
                <a:solidFill>
                  <a:srgbClr val="66CCFF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6" name="Straight Arrow Connector 45"/>
          <p:cNvCxnSpPr/>
          <p:nvPr/>
        </p:nvCxnSpPr>
        <p:spPr>
          <a:xfrm flipV="1">
            <a:off x="2879304" y="234888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815408" y="213285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dùin</a:t>
            </a:r>
            <a:r>
              <a:rPr lang="en-GB" sz="2400" dirty="0" err="1">
                <a:solidFill>
                  <a:srgbClr val="00FF00"/>
                </a:solidFill>
              </a:rPr>
              <a:t>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1" name="Straight Arrow Connector 20"/>
          <p:cNvCxnSpPr/>
          <p:nvPr/>
        </p:nvCxnSpPr>
        <p:spPr>
          <a:xfrm>
            <a:off x="2879304" y="292494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815408" y="306896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cha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>
                <a:solidFill>
                  <a:srgbClr val="66CCFF"/>
                </a:solidFill>
              </a:rPr>
              <a:t>d</a:t>
            </a:r>
            <a:r>
              <a:rPr lang="en-GB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(</a:t>
            </a:r>
            <a:r>
              <a:rPr lang="en-GB" sz="2400" dirty="0">
                <a:solidFill>
                  <a:srgbClr val="FFB666"/>
                </a:solidFill>
              </a:rPr>
              <a:t>h</a:t>
            </a:r>
            <a:r>
              <a:rPr lang="en-GB" sz="24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)</a:t>
            </a:r>
            <a:r>
              <a:rPr lang="en-GB" sz="2400" dirty="0" err="1">
                <a:solidFill>
                  <a:srgbClr val="66CCFF"/>
                </a:solidFill>
              </a:rPr>
              <a:t>ùin</a:t>
            </a:r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*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endParaRPr lang="en-GB" sz="2400" dirty="0">
              <a:solidFill>
                <a:srgbClr val="FFFF00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7504" y="4869160"/>
            <a:ext cx="269979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>
                <a:solidFill>
                  <a:srgbClr val="66CCFF"/>
                </a:solidFill>
              </a:rPr>
              <a:t>tog</a:t>
            </a:r>
            <a:r>
              <a:rPr lang="en-GB" sz="2400" dirty="0">
                <a:solidFill>
                  <a:srgbClr val="FFFFCC"/>
                </a:solidFill>
              </a:rPr>
              <a:t> </a:t>
            </a:r>
            <a:r>
              <a:rPr lang="en-GB" sz="2400" dirty="0">
                <a:solidFill>
                  <a:srgbClr val="FFFF00"/>
                </a:solidFill>
              </a:rPr>
              <a:t>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879304" y="450912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815408" y="429309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66CCFF"/>
                </a:solidFill>
              </a:rPr>
              <a:t>tog</a:t>
            </a:r>
            <a:r>
              <a:rPr lang="en-GB" sz="2400" dirty="0" err="1">
                <a:solidFill>
                  <a:srgbClr val="00FF00"/>
                </a:solidFill>
              </a:rPr>
              <a:t>aidh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879304" y="508518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3815408" y="522920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cha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>
                <a:solidFill>
                  <a:srgbClr val="66CCFF"/>
                </a:solidFill>
              </a:rPr>
              <a:t>t</a:t>
            </a:r>
            <a:r>
              <a:rPr lang="en-GB" sz="2400" dirty="0">
                <a:solidFill>
                  <a:srgbClr val="A1BCFF"/>
                </a:solidFill>
              </a:rPr>
              <a:t>(</a:t>
            </a:r>
            <a:r>
              <a:rPr lang="en-GB" sz="2400" dirty="0">
                <a:solidFill>
                  <a:srgbClr val="FFB666"/>
                </a:solidFill>
              </a:rPr>
              <a:t>h</a:t>
            </a:r>
            <a:r>
              <a:rPr lang="en-GB" sz="2400" dirty="0">
                <a:solidFill>
                  <a:srgbClr val="A1BCFF"/>
                </a:solidFill>
              </a:rPr>
              <a:t>)</a:t>
            </a:r>
            <a:r>
              <a:rPr lang="en-GB" sz="2400" dirty="0" err="1">
                <a:solidFill>
                  <a:srgbClr val="66CCFF"/>
                </a:solidFill>
              </a:rPr>
              <a:t>og</a:t>
            </a:r>
            <a:r>
              <a:rPr lang="en-GB" sz="2400" dirty="0">
                <a:solidFill>
                  <a:srgbClr val="FFB666"/>
                </a:solidFill>
              </a:rPr>
              <a:t>*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endParaRPr lang="en-GB" sz="2400" dirty="0">
              <a:solidFill>
                <a:srgbClr val="FFFF00"/>
              </a:solidFill>
            </a:endParaRPr>
          </a:p>
        </p:txBody>
      </p:sp>
      <p:cxnSp>
        <p:nvCxnSpPr>
          <p:cNvPr id="49" name="Straight Connector 48"/>
          <p:cNvCxnSpPr/>
          <p:nvPr/>
        </p:nvCxnSpPr>
        <p:spPr>
          <a:xfrm>
            <a:off x="1043608" y="4005064"/>
            <a:ext cx="5472608" cy="0"/>
          </a:xfrm>
          <a:prstGeom prst="line">
            <a:avLst/>
          </a:prstGeom>
          <a:ln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6948264" y="2132856"/>
            <a:ext cx="2088232" cy="4104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FFB666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cuid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de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dhualchainntean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nach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bi a’ cur </a:t>
            </a:r>
            <a:r>
              <a:rPr lang="en-GB" sz="2000" dirty="0">
                <a:solidFill>
                  <a:srgbClr val="A1BCFF"/>
                </a:solidFill>
              </a:rPr>
              <a:t>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ann am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freumhan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a’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tòiseachadh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le </a:t>
            </a:r>
            <a:r>
              <a:rPr lang="en-GB" sz="2000" dirty="0">
                <a:solidFill>
                  <a:srgbClr val="A1BCFF"/>
                </a:solidFill>
              </a:rPr>
              <a:t>d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no </a:t>
            </a:r>
            <a:r>
              <a:rPr lang="en-GB" sz="2000" dirty="0">
                <a:solidFill>
                  <a:srgbClr val="A1BCFF"/>
                </a:solidFill>
              </a:rPr>
              <a:t>t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gus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an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Tràth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Theachdail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dhèanamh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r>
              <a:rPr lang="en-GB" sz="2000" dirty="0" err="1">
                <a:solidFill>
                  <a:srgbClr val="FFB666"/>
                </a:solidFill>
              </a:rPr>
              <a:t>Faodaidh</a:t>
            </a:r>
            <a:r>
              <a:rPr lang="en-GB" sz="2000" dirty="0">
                <a:solidFill>
                  <a:srgbClr val="FFB666"/>
                </a:solidFill>
              </a:rPr>
              <a:t> </a:t>
            </a:r>
            <a:r>
              <a:rPr lang="en-GB" sz="2000" dirty="0" err="1">
                <a:solidFill>
                  <a:srgbClr val="FFB666"/>
                </a:solidFill>
              </a:rPr>
              <a:t>tu</a:t>
            </a:r>
            <a:r>
              <a:rPr lang="en-GB" sz="2000" dirty="0">
                <a:solidFill>
                  <a:srgbClr val="FFB666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dèanamh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mar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chanadh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tu</a:t>
            </a:r>
            <a:endParaRPr lang="en-GB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fhèin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00913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31" grpId="0" animBg="1"/>
      <p:bldP spid="20" grpId="0" animBg="1"/>
      <p:bldP spid="26" grpId="0" animBg="1"/>
      <p:bldP spid="41" grpId="0" animBg="1"/>
      <p:bldP spid="44" grpId="0" animBg="1"/>
      <p:bldP spid="48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6651" y="620688"/>
            <a:ext cx="8928992" cy="108012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A </a:t>
            </a:r>
            <a:r>
              <a:rPr lang="en-US" sz="2000" dirty="0" err="1"/>
              <a:t>bheil</a:t>
            </a:r>
            <a:r>
              <a:rPr lang="en-US" sz="2000" dirty="0"/>
              <a:t> </a:t>
            </a:r>
            <a:r>
              <a:rPr lang="en-US" sz="2000" dirty="0" err="1"/>
              <a:t>fhios</a:t>
            </a:r>
            <a:r>
              <a:rPr lang="en-US" sz="2000" dirty="0"/>
              <a:t> </a:t>
            </a:r>
            <a:r>
              <a:rPr lang="en-US" sz="2000" dirty="0" err="1"/>
              <a:t>agad</a:t>
            </a:r>
            <a:r>
              <a:rPr lang="en-US" sz="2000" dirty="0"/>
              <a:t> mar a </a:t>
            </a:r>
            <a:r>
              <a:rPr lang="en-US" sz="2000" dirty="0" err="1"/>
              <a:t>tha</a:t>
            </a:r>
            <a:r>
              <a:rPr lang="en-US" sz="2000" dirty="0"/>
              <a:t> an </a:t>
            </a:r>
            <a:r>
              <a:rPr lang="en-US" sz="2000" dirty="0" err="1"/>
              <a:t>gnìomhair</a:t>
            </a:r>
            <a:r>
              <a:rPr lang="en-US" sz="2000" dirty="0"/>
              <a:t> neo-</a:t>
            </a:r>
            <a:r>
              <a:rPr lang="en-US" sz="2000" dirty="0" err="1"/>
              <a:t>riaghailteach</a:t>
            </a:r>
            <a:r>
              <a:rPr lang="en-US" sz="2000" dirty="0"/>
              <a:t> </a:t>
            </a:r>
            <a:r>
              <a:rPr lang="en-US" sz="2000" dirty="0" err="1"/>
              <a:t>seo</a:t>
            </a:r>
            <a:r>
              <a:rPr lang="en-US" sz="2000" dirty="0"/>
              <a:t> ag </a:t>
            </a:r>
            <a:r>
              <a:rPr lang="en-US" sz="2000" dirty="0" err="1"/>
              <a:t>obair</a:t>
            </a:r>
            <a:r>
              <a:rPr lang="en-US" sz="2000" dirty="0"/>
              <a:t> san </a:t>
            </a:r>
            <a:r>
              <a:rPr lang="en-US" sz="2000" dirty="0" err="1"/>
              <a:t>Tràth</a:t>
            </a:r>
            <a:r>
              <a:rPr lang="en-US" sz="2000" dirty="0"/>
              <a:t> </a:t>
            </a:r>
            <a:r>
              <a:rPr lang="en-US" sz="2000" dirty="0" err="1"/>
              <a:t>Theachdail</a:t>
            </a:r>
            <a:r>
              <a:rPr lang="en-US" sz="2000" dirty="0"/>
              <a:t>?</a:t>
            </a:r>
            <a:endParaRPr lang="en-GB" sz="2000" dirty="0"/>
          </a:p>
        </p:txBody>
      </p:sp>
      <p:sp>
        <p:nvSpPr>
          <p:cNvPr id="41" name="Rectangle 40"/>
          <p:cNvSpPr/>
          <p:nvPr/>
        </p:nvSpPr>
        <p:spPr>
          <a:xfrm>
            <a:off x="467544" y="4725144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am </a:t>
            </a:r>
            <a:r>
              <a:rPr lang="en-GB" sz="2400" dirty="0" err="1">
                <a:solidFill>
                  <a:srgbClr val="FFFF00"/>
                </a:solidFill>
              </a:rPr>
              <a:t>faigh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843808" y="4365104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779912" y="414908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dirty="0" err="1">
                <a:solidFill>
                  <a:srgbClr val="00FF00"/>
                </a:solidFill>
              </a:rPr>
              <a:t>gheibh</a:t>
            </a:r>
            <a:r>
              <a:rPr lang="en-GB" sz="2400" dirty="0">
                <a:solidFill>
                  <a:srgbClr val="00FF00"/>
                </a:solidFill>
              </a:rPr>
              <a:t>*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843808" y="4941168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3779912" y="5085184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FF"/>
                </a:solidFill>
              </a:rPr>
              <a:t>chan</a:t>
            </a:r>
            <a:r>
              <a:rPr lang="en-GB" sz="2400" dirty="0">
                <a:solidFill>
                  <a:srgbClr val="00FFFF"/>
                </a:solidFill>
              </a:rPr>
              <a:t> </a:t>
            </a:r>
            <a:r>
              <a:rPr lang="en-GB" sz="2400" dirty="0" err="1">
                <a:solidFill>
                  <a:srgbClr val="00FFFF"/>
                </a:solidFill>
              </a:rPr>
              <a:t>fhaigh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988840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988840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2240868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988840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2240868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780928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faighinn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780928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faigh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3032956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780928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gheibh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>
            <a:stCxn id="24" idx="3"/>
          </p:cNvCxnSpPr>
          <p:nvPr/>
        </p:nvCxnSpPr>
        <p:spPr>
          <a:xfrm>
            <a:off x="5436096" y="3032956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4644008" y="3284984"/>
            <a:ext cx="2016224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6948264" y="3717032"/>
            <a:ext cx="20882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’S e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dìreach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gheibh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neo-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</a:p>
          <a:p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>
                <a:solidFill>
                  <a:srgbClr val="FFFF00"/>
                </a:solidFill>
              </a:rPr>
              <a:t>am </a:t>
            </a:r>
            <a:r>
              <a:rPr lang="en-GB" sz="2000" dirty="0" err="1">
                <a:solidFill>
                  <a:srgbClr val="FFFF00"/>
                </a:solidFill>
              </a:rPr>
              <a:t>faigh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agus </a:t>
            </a:r>
            <a:r>
              <a:rPr lang="en-GB" sz="2000" dirty="0" err="1">
                <a:solidFill>
                  <a:srgbClr val="00FFFF"/>
                </a:solidFill>
              </a:rPr>
              <a:t>chan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rgbClr val="00FFFF"/>
                </a:solidFill>
              </a:rPr>
              <a:t>fhaigh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761894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 animBg="1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7236296" cy="548681"/>
          </a:xfrm>
        </p:spPr>
        <p:txBody>
          <a:bodyPr>
            <a:noAutofit/>
          </a:bodyPr>
          <a:lstStyle/>
          <a:p>
            <a:r>
              <a:rPr lang="en-GB" sz="2400" b="1" dirty="0">
                <a:latin typeface="BankGothic Lt BT" pitchFamily="34" charset="0"/>
              </a:rPr>
              <a:t>)</a:t>
            </a:r>
            <a:endParaRPr lang="en-GB" sz="2400" dirty="0">
              <a:solidFill>
                <a:schemeClr val="tx1"/>
              </a:solidFill>
              <a:latin typeface="BankGothic Lt BT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0750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dèan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248376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341987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nì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248376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341987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dèan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dèanamh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dèan</a:t>
            </a:r>
            <a:endParaRPr lang="en-GB" sz="24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nì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>
            <a:stCxn id="24" idx="3"/>
          </p:cNvCxnSpPr>
          <p:nvPr/>
        </p:nvCxnSpPr>
        <p:spPr>
          <a:xfrm>
            <a:off x="5436096" y="2456892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5148064" y="2708920"/>
            <a:ext cx="1512168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948264" y="3717032"/>
            <a:ext cx="2088232" cy="259228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000" dirty="0">
                <a:solidFill>
                  <a:srgbClr val="00FF00"/>
                </a:solidFill>
              </a:rPr>
              <a:t>*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’S e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dìreach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 err="1">
                <a:solidFill>
                  <a:srgbClr val="00FF00"/>
                </a:solidFill>
              </a:rPr>
              <a:t>nì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a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neo-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 </a:t>
            </a:r>
          </a:p>
          <a:p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Tha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GB" sz="2000" dirty="0">
                <a:solidFill>
                  <a:srgbClr val="FFFF00"/>
                </a:solidFill>
              </a:rPr>
              <a:t>an </a:t>
            </a:r>
            <a:r>
              <a:rPr lang="en-GB" sz="2000" dirty="0" err="1">
                <a:solidFill>
                  <a:srgbClr val="FFFF00"/>
                </a:solidFill>
              </a:rPr>
              <a:t>dèan</a:t>
            </a:r>
            <a:r>
              <a:rPr lang="en-GB" sz="2000" dirty="0">
                <a:solidFill>
                  <a:srgbClr val="FFFF00"/>
                </a:solidFill>
              </a:rPr>
              <a:t> 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agus </a:t>
            </a:r>
            <a:r>
              <a:rPr lang="en-GB" sz="2000" dirty="0">
                <a:solidFill>
                  <a:srgbClr val="00FFFF"/>
                </a:solidFill>
              </a:rPr>
              <a:t>cha </a:t>
            </a:r>
            <a:r>
              <a:rPr lang="en-GB" sz="2000" dirty="0" err="1">
                <a:solidFill>
                  <a:srgbClr val="00FFFF"/>
                </a:solidFill>
              </a:rPr>
              <a:t>dèan</a:t>
            </a:r>
            <a:r>
              <a:rPr lang="en-GB" sz="2000" dirty="0">
                <a:solidFill>
                  <a:srgbClr val="00FFFF"/>
                </a:solidFill>
              </a:rPr>
              <a:t> </a:t>
            </a:r>
            <a:r>
              <a:rPr lang="en-GB" sz="20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riaghailteach</a:t>
            </a:r>
            <a:r>
              <a:rPr lang="en-GB"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33777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/>
        </p:nvSpPr>
        <p:spPr>
          <a:xfrm>
            <a:off x="1187624" y="4149080"/>
            <a:ext cx="230425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an </a:t>
            </a:r>
            <a:r>
              <a:rPr lang="en-GB" sz="2400" dirty="0" err="1">
                <a:solidFill>
                  <a:srgbClr val="FFFF00"/>
                </a:solidFill>
              </a:rPr>
              <a:t>tèid</a:t>
            </a:r>
            <a:r>
              <a:rPr lang="en-GB" sz="2400" dirty="0">
                <a:solidFill>
                  <a:srgbClr val="FFFF00"/>
                </a:solidFill>
              </a:rPr>
              <a:t> ?		</a:t>
            </a:r>
          </a:p>
        </p:txBody>
      </p:sp>
      <p:cxnSp>
        <p:nvCxnSpPr>
          <p:cNvPr id="43" name="Straight Arrow Connector 42"/>
          <p:cNvCxnSpPr/>
          <p:nvPr/>
        </p:nvCxnSpPr>
        <p:spPr>
          <a:xfrm flipV="1">
            <a:off x="3563888" y="3789040"/>
            <a:ext cx="936104" cy="576064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4499992" y="3573016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 err="1">
                <a:solidFill>
                  <a:srgbClr val="00FF00"/>
                </a:solidFill>
              </a:rPr>
              <a:t>thèid</a:t>
            </a:r>
            <a:r>
              <a:rPr lang="en-GB" sz="2400" dirty="0">
                <a:solidFill>
                  <a:srgbClr val="00FF00"/>
                </a:solidFill>
              </a:rPr>
              <a:t> +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>
            <a:off x="3563888" y="4365104"/>
            <a:ext cx="936104" cy="432048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4499992" y="4509120"/>
            <a:ext cx="201622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400" dirty="0">
                <a:solidFill>
                  <a:srgbClr val="00FFFF"/>
                </a:solidFill>
              </a:rPr>
              <a:t>cha </a:t>
            </a:r>
            <a:r>
              <a:rPr lang="en-GB" sz="2400" dirty="0" err="1">
                <a:solidFill>
                  <a:srgbClr val="00FFFF"/>
                </a:solidFill>
              </a:rPr>
              <a:t>tèid</a:t>
            </a:r>
            <a:r>
              <a:rPr lang="en-GB" sz="2400" dirty="0">
                <a:solidFill>
                  <a:srgbClr val="00FFFF"/>
                </a:solidFill>
              </a:rPr>
              <a:t> -</a:t>
            </a:r>
            <a:r>
              <a:rPr lang="en-GB" sz="2400" dirty="0">
                <a:solidFill>
                  <a:srgbClr val="FFFF00"/>
                </a:solidFill>
              </a:rPr>
              <a:t>	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79512" y="1412776"/>
            <a:ext cx="3024336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An </a:t>
            </a:r>
            <a:r>
              <a:rPr lang="en-GB" sz="2400" i="1" dirty="0" err="1">
                <a:solidFill>
                  <a:srgbClr val="33CC33"/>
                </a:solidFill>
              </a:rPr>
              <a:t>Tràth</a:t>
            </a:r>
            <a:r>
              <a:rPr lang="en-GB" sz="2400" i="1" dirty="0">
                <a:solidFill>
                  <a:srgbClr val="33CC33"/>
                </a:solidFill>
              </a:rPr>
              <a:t> </a:t>
            </a:r>
            <a:r>
              <a:rPr lang="en-GB" sz="2400" i="1" dirty="0" err="1">
                <a:solidFill>
                  <a:srgbClr val="33CC33"/>
                </a:solidFill>
              </a:rPr>
              <a:t>Làthaireach</a:t>
            </a:r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139952" y="1412776"/>
            <a:ext cx="129614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chemeClr val="tx2"/>
                </a:solidFill>
              </a:rPr>
              <a:t>Freumh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18" name="Straight Arrow Connector 17"/>
          <p:cNvCxnSpPr>
            <a:stCxn id="16" idx="3"/>
            <a:endCxn id="17" idx="1"/>
          </p:cNvCxnSpPr>
          <p:nvPr/>
        </p:nvCxnSpPr>
        <p:spPr>
          <a:xfrm>
            <a:off x="3203848" y="1664804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6084168" y="1412776"/>
            <a:ext cx="2808312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r>
              <a:rPr lang="en-GB" sz="2400" i="1" dirty="0">
                <a:solidFill>
                  <a:srgbClr val="66CCFF"/>
                </a:solidFill>
              </a:rPr>
              <a:t>An </a:t>
            </a:r>
            <a:r>
              <a:rPr lang="en-GB" sz="2400" i="1" dirty="0" err="1">
                <a:solidFill>
                  <a:srgbClr val="66CCFF"/>
                </a:solidFill>
              </a:rPr>
              <a:t>Tràth</a:t>
            </a:r>
            <a:r>
              <a:rPr lang="en-GB" sz="2400" i="1" dirty="0">
                <a:solidFill>
                  <a:srgbClr val="66CCFF"/>
                </a:solidFill>
              </a:rPr>
              <a:t> </a:t>
            </a:r>
            <a:r>
              <a:rPr lang="en-GB" sz="2400" i="1" dirty="0" err="1">
                <a:solidFill>
                  <a:srgbClr val="66CCFF"/>
                </a:solidFill>
              </a:rPr>
              <a:t>Teachdail</a:t>
            </a:r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2" name="Straight Arrow Connector 21"/>
          <p:cNvCxnSpPr>
            <a:stCxn id="17" idx="3"/>
          </p:cNvCxnSpPr>
          <p:nvPr/>
        </p:nvCxnSpPr>
        <p:spPr>
          <a:xfrm>
            <a:off x="5436096" y="1664804"/>
            <a:ext cx="648072" cy="36004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83568" y="2204864"/>
            <a:ext cx="2520280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33CC33"/>
              </a:solidFill>
            </a:endParaRPr>
          </a:p>
          <a:p>
            <a:r>
              <a:rPr lang="en-GB" sz="2400" i="1" dirty="0">
                <a:solidFill>
                  <a:srgbClr val="33CC33"/>
                </a:solidFill>
              </a:rPr>
              <a:t>a’ </a:t>
            </a:r>
            <a:r>
              <a:rPr lang="en-GB" sz="2400" i="1" dirty="0" err="1">
                <a:solidFill>
                  <a:srgbClr val="33CC33"/>
                </a:solidFill>
              </a:rPr>
              <a:t>dol</a:t>
            </a:r>
            <a:endParaRPr lang="en-GB" sz="2400" i="1" dirty="0">
              <a:solidFill>
                <a:srgbClr val="33CC33"/>
              </a:solidFill>
            </a:endParaRPr>
          </a:p>
          <a:p>
            <a:r>
              <a:rPr lang="en-GB" sz="2400" dirty="0">
                <a:solidFill>
                  <a:srgbClr val="33CC33"/>
                </a:solidFill>
              </a:rPr>
              <a:t>		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139952" y="2204864"/>
            <a:ext cx="1656184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66CCFF"/>
              </a:solidFill>
            </a:endParaRPr>
          </a:p>
          <a:p>
            <a:endParaRPr lang="en-GB" sz="2400" dirty="0">
              <a:solidFill>
                <a:srgbClr val="66CCFF"/>
              </a:solidFill>
            </a:endParaRPr>
          </a:p>
          <a:p>
            <a:r>
              <a:rPr lang="en-GB" sz="2000" i="1" dirty="0" err="1">
                <a:solidFill>
                  <a:schemeClr val="tx2"/>
                </a:solidFill>
              </a:rPr>
              <a:t>rach</a:t>
            </a:r>
            <a:r>
              <a:rPr lang="en-GB" sz="2000" i="1" dirty="0">
                <a:solidFill>
                  <a:schemeClr val="tx2"/>
                </a:solidFill>
              </a:rPr>
              <a:t> / </a:t>
            </a:r>
            <a:r>
              <a:rPr lang="en-GB" sz="2000" i="1" dirty="0" err="1">
                <a:solidFill>
                  <a:schemeClr val="tx2"/>
                </a:solidFill>
              </a:rPr>
              <a:t>theirig</a:t>
            </a:r>
            <a:endParaRPr lang="en-GB" sz="2000" i="1" dirty="0">
              <a:solidFill>
                <a:schemeClr val="tx2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5" name="Straight Arrow Connector 24"/>
          <p:cNvCxnSpPr>
            <a:stCxn id="23" idx="3"/>
            <a:endCxn id="24" idx="1"/>
          </p:cNvCxnSpPr>
          <p:nvPr/>
        </p:nvCxnSpPr>
        <p:spPr>
          <a:xfrm>
            <a:off x="3203848" y="2456892"/>
            <a:ext cx="936104" cy="0"/>
          </a:xfrm>
          <a:prstGeom prst="straightConnector1">
            <a:avLst/>
          </a:prstGeom>
          <a:ln>
            <a:solidFill>
              <a:schemeClr val="tx2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6"/>
          <p:cNvSpPr/>
          <p:nvPr/>
        </p:nvSpPr>
        <p:spPr>
          <a:xfrm>
            <a:off x="6084168" y="2204864"/>
            <a:ext cx="1512168" cy="5040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2400" dirty="0">
              <a:solidFill>
                <a:srgbClr val="FFFF00"/>
              </a:solidFill>
            </a:endParaRPr>
          </a:p>
          <a:p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i="1" dirty="0" err="1">
                <a:solidFill>
                  <a:srgbClr val="66CCFF"/>
                </a:solidFill>
              </a:rPr>
              <a:t>thèid</a:t>
            </a:r>
            <a:endParaRPr lang="en-GB" sz="2400" i="1" dirty="0">
              <a:solidFill>
                <a:srgbClr val="66CCFF"/>
              </a:solidFill>
            </a:endParaRPr>
          </a:p>
          <a:p>
            <a:r>
              <a:rPr lang="en-GB" sz="2400" dirty="0">
                <a:solidFill>
                  <a:srgbClr val="FFFF00"/>
                </a:solidFill>
              </a:rPr>
              <a:t>		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5796136" y="2492896"/>
            <a:ext cx="288032" cy="0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>
            <a:off x="6300192" y="2708920"/>
            <a:ext cx="360040" cy="864096"/>
          </a:xfrm>
          <a:prstGeom prst="straightConnector1">
            <a:avLst/>
          </a:prstGeom>
          <a:ln>
            <a:solidFill>
              <a:srgbClr val="66CC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518E7B42-5F40-47AD-8A86-A827938E02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052255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4" grpId="0" animBg="1"/>
      <p:bldP spid="48" grpId="0" animBg="1"/>
      <p:bldP spid="16" grpId="0" animBg="1"/>
      <p:bldP spid="17" grpId="0" animBg="1"/>
      <p:bldP spid="19" grpId="0" animBg="1"/>
      <p:bldP spid="23" grpId="0" animBg="1"/>
      <p:bldP spid="24" grpId="0" animBg="1"/>
      <p:bldP spid="27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pective">
  <a:themeElements>
    <a:clrScheme name="Perspective">
      <a:dk1>
        <a:sysClr val="windowText" lastClr="000000"/>
      </a:dk1>
      <a:lt1>
        <a:sysClr val="window" lastClr="FFFFFF"/>
      </a:lt1>
      <a:dk2>
        <a:srgbClr val="283138"/>
      </a:dk2>
      <a:lt2>
        <a:srgbClr val="FF8600"/>
      </a:lt2>
      <a:accent1>
        <a:srgbClr val="838D9B"/>
      </a:accent1>
      <a:accent2>
        <a:srgbClr val="D2610C"/>
      </a:accent2>
      <a:accent3>
        <a:srgbClr val="80716A"/>
      </a:accent3>
      <a:accent4>
        <a:srgbClr val="94147C"/>
      </a:accent4>
      <a:accent5>
        <a:srgbClr val="5D5AD2"/>
      </a:accent5>
      <a:accent6>
        <a:srgbClr val="6F6C7D"/>
      </a:accent6>
      <a:hlink>
        <a:srgbClr val="6187E3"/>
      </a:hlink>
      <a:folHlink>
        <a:srgbClr val="7B8EB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erspec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alpha val="100000"/>
                <a:satMod val="160000"/>
                <a:lumMod val="105000"/>
              </a:schemeClr>
            </a:gs>
            <a:gs pos="41000">
              <a:schemeClr val="phClr">
                <a:tint val="57000"/>
                <a:satMod val="180000"/>
                <a:lumMod val="99000"/>
              </a:schemeClr>
            </a:gs>
            <a:gs pos="100000">
              <a:schemeClr val="phClr">
                <a:tint val="80000"/>
                <a:satMod val="200000"/>
                <a:lumMod val="10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atMod val="130000"/>
                <a:lumMod val="114000"/>
              </a:schemeClr>
            </a:gs>
            <a:gs pos="60000">
              <a:schemeClr val="phClr">
                <a:tint val="100000"/>
                <a:satMod val="106000"/>
                <a:lumMod val="110000"/>
              </a:schemeClr>
            </a:gs>
            <a:gs pos="100000">
              <a:schemeClr val="phClr"/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47625" dist="38100" dir="5400000" sy="98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woPt" dir="br">
              <a:rot lat="0" lon="0" rev="8700000"/>
            </a:lightRig>
          </a:scene3d>
          <a:sp3d prstMaterial="matte">
            <a:bevelT w="25400" h="53975"/>
          </a:sp3d>
        </a:effectStyle>
        <a:effectStyle>
          <a:effectLst>
            <a:reflection blurRad="12700" stA="24000" endPos="28000" dist="50800" dir="5400000" sy="-100000" rotWithShape="0"/>
          </a:effectLst>
          <a:scene3d>
            <a:camera prst="orthographicFront">
              <a:rot lat="0" lon="0" rev="0"/>
            </a:camera>
            <a:lightRig rig="threePt" dir="t">
              <a:rot lat="0" lon="0" rev="4800000"/>
            </a:lightRig>
          </a:scene3d>
          <a:sp3d>
            <a:bevelT w="6985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00000"/>
                <a:lumMod val="100000"/>
              </a:schemeClr>
            </a:gs>
            <a:gs pos="65000">
              <a:schemeClr val="phClr">
                <a:tint val="100000"/>
                <a:shade val="95000"/>
                <a:satMod val="100000"/>
                <a:lumMod val="100000"/>
              </a:schemeClr>
            </a:gs>
            <a:gs pos="100000">
              <a:schemeClr val="phClr">
                <a:tint val="88000"/>
                <a:shade val="100000"/>
                <a:satMod val="400000"/>
                <a:lumMod val="1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  <a:satMod val="90000"/>
              </a:schemeClr>
              <a:schemeClr val="phClr">
                <a:shade val="92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Perspective</Template>
  <TotalTime>1326</TotalTime>
  <Words>650</Words>
  <Application>Microsoft Macintosh PowerPoint</Application>
  <PresentationFormat>On-screen Show (4:3)</PresentationFormat>
  <Paragraphs>221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BankGothic Lt BT</vt:lpstr>
      <vt:lpstr>Calibri</vt:lpstr>
      <vt:lpstr>Wingdings</vt:lpstr>
      <vt:lpstr>Perspective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)</vt:lpstr>
      <vt:lpstr>PowerPoint Presentation</vt:lpstr>
      <vt:lpstr>PowerPoint Presentation</vt:lpstr>
      <vt:lpstr>PowerPoint Presentation</vt:lpstr>
      <vt:lpstr>PowerPoint Presentation</vt:lpstr>
    </vt:vector>
  </TitlesOfParts>
  <Company>Fujitsu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Gàidhlig Mhath      Aonad a h-aon: Cànan     Ìre 3/4  Roinn na Gàidhlig, àrd-Sgoil Gheàrrloch</dc:title>
  <dc:creator>1</dc:creator>
  <cp:lastModifiedBy>Neil Smith</cp:lastModifiedBy>
  <cp:revision>160</cp:revision>
  <dcterms:created xsi:type="dcterms:W3CDTF">2012-05-24T12:55:00Z</dcterms:created>
  <dcterms:modified xsi:type="dcterms:W3CDTF">2020-03-02T15:26:05Z</dcterms:modified>
</cp:coreProperties>
</file>