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9" r:id="rId3"/>
    <p:sldId id="269" r:id="rId4"/>
    <p:sldId id="272" r:id="rId5"/>
    <p:sldId id="284" r:id="rId6"/>
    <p:sldId id="285" r:id="rId7"/>
    <p:sldId id="273" r:id="rId8"/>
    <p:sldId id="275" r:id="rId9"/>
    <p:sldId id="276" r:id="rId10"/>
    <p:sldId id="279" r:id="rId11"/>
    <p:sldId id="278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CFF"/>
    <a:srgbClr val="00FFFF"/>
    <a:srgbClr val="00FF00"/>
    <a:srgbClr val="FF0066"/>
    <a:srgbClr val="33CC33"/>
    <a:srgbClr val="FFFFCC"/>
    <a:srgbClr val="66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94"/>
  </p:normalViewPr>
  <p:slideViewPr>
    <p:cSldViewPr>
      <p:cViewPr varScale="1">
        <p:scale>
          <a:sx n="121" d="100"/>
          <a:sy n="121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965B-2DD8-428E-9E43-6AF166BF9F12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FE28-9299-4967-A163-2A9F26F3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9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6F0A29-2148-FD49-8798-BFBC705B6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FFFF00"/>
                </a:solidFill>
              </a:rPr>
              <a:t>tig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thig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</a:t>
            </a:r>
            <a:r>
              <a:rPr lang="en-GB" sz="2400" dirty="0" err="1">
                <a:solidFill>
                  <a:srgbClr val="00FFFF"/>
                </a:solidFill>
              </a:rPr>
              <a:t>tig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Teachdail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tighinn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thig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thig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2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1560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am </a:t>
            </a:r>
            <a:r>
              <a:rPr lang="en-GB" sz="2400" dirty="0" err="1">
                <a:solidFill>
                  <a:srgbClr val="FFFF00"/>
                </a:solidFill>
              </a:rPr>
              <a:t>faic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987824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923928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chì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987824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923928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FF"/>
                </a:solidFill>
              </a:rPr>
              <a:t>chan</a:t>
            </a:r>
            <a:r>
              <a:rPr lang="en-GB" sz="2400" dirty="0">
                <a:solidFill>
                  <a:srgbClr val="00FFFF"/>
                </a:solidFill>
              </a:rPr>
              <a:t> </a:t>
            </a:r>
            <a:r>
              <a:rPr lang="en-GB" sz="2400" dirty="0" err="1">
                <a:solidFill>
                  <a:srgbClr val="00FFFF"/>
                </a:solidFill>
              </a:rPr>
              <a:t>fhaic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Teachdail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faicinn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faic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chì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20072" y="2708920"/>
            <a:ext cx="144016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48264" y="3717032"/>
            <a:ext cx="2088232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FF00"/>
                </a:solidFill>
              </a:rPr>
              <a:t>*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’S e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dìreach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rgbClr val="00FF00"/>
                </a:solidFill>
              </a:rPr>
              <a:t>chì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neo-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riaghailteach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am </a:t>
            </a:r>
            <a:r>
              <a:rPr lang="en-GB" sz="2000" dirty="0" err="1">
                <a:solidFill>
                  <a:srgbClr val="FFFF00"/>
                </a:solidFill>
              </a:rPr>
              <a:t>faic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agus </a:t>
            </a:r>
            <a:r>
              <a:rPr lang="en-GB" sz="2000" dirty="0" err="1">
                <a:solidFill>
                  <a:srgbClr val="00FFFF"/>
                </a:solidFill>
              </a:rPr>
              <a:t>chan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 err="1">
                <a:solidFill>
                  <a:srgbClr val="00FFFF"/>
                </a:solidFill>
              </a:rPr>
              <a:t>fhaic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riaghailteach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280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6754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FFFF00"/>
                </a:solidFill>
              </a:rPr>
              <a:t>toir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84380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77991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bheir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4380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77991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</a:t>
            </a:r>
            <a:r>
              <a:rPr lang="en-GB" sz="2400" dirty="0" err="1">
                <a:solidFill>
                  <a:srgbClr val="00FFFF"/>
                </a:solidFill>
              </a:rPr>
              <a:t>toir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Teachdail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toirt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thoir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bheir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92080" y="2708920"/>
            <a:ext cx="1368152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48264" y="3717032"/>
            <a:ext cx="2088232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FF00"/>
                </a:solidFill>
              </a:rPr>
              <a:t>*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’S e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dìreach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rgbClr val="00FF00"/>
                </a:solidFill>
              </a:rPr>
              <a:t>bheir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neo-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riaghailteach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an </a:t>
            </a:r>
            <a:r>
              <a:rPr lang="en-GB" sz="2000" dirty="0" err="1">
                <a:solidFill>
                  <a:srgbClr val="FFFF00"/>
                </a:solidFill>
              </a:rPr>
              <a:t>toir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agus </a:t>
            </a:r>
            <a:r>
              <a:rPr lang="en-GB" sz="2000" dirty="0">
                <a:solidFill>
                  <a:srgbClr val="00FFFF"/>
                </a:solidFill>
              </a:rPr>
              <a:t>cha </a:t>
            </a:r>
            <a:r>
              <a:rPr lang="en-GB" sz="2000" dirty="0" err="1">
                <a:solidFill>
                  <a:srgbClr val="00FFFF"/>
                </a:solidFill>
              </a:rPr>
              <a:t>toir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riaghailteach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1055F-1114-4E73-8A3D-A94C3FEEE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56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6256" y="-1"/>
            <a:ext cx="226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chemeClr val="tx2"/>
                </a:solidFill>
                <a:latin typeface="BankGothic Lt BT" pitchFamily="34" charset="0"/>
              </a:rPr>
              <a:t>Aonad</a:t>
            </a:r>
            <a:r>
              <a:rPr lang="en-GB" b="1" dirty="0">
                <a:solidFill>
                  <a:schemeClr val="tx2"/>
                </a:solidFill>
                <a:latin typeface="BankGothic Lt BT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BankGothic Lt BT" pitchFamily="34" charset="0"/>
              </a:rPr>
              <a:t>Cànain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477797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Dè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cho math ’s a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tha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thu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air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gluasad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bhon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Arial"/>
                <a:cs typeface="Arial"/>
              </a:rPr>
              <a:t>Làthaireach</a:t>
            </a:r>
            <a:r>
              <a:rPr lang="en-GB" sz="20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chun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an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Theachdail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, gun a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bhith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a’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cleachdadh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i="1" dirty="0" err="1">
                <a:solidFill>
                  <a:schemeClr val="tx1"/>
                </a:solidFill>
                <a:latin typeface="Arial"/>
                <a:cs typeface="Arial"/>
              </a:rPr>
              <a:t>bidh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? </a:t>
            </a:r>
          </a:p>
          <a:p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Seo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deuchainn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bheag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dhut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…</a:t>
            </a:r>
          </a:p>
          <a:p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Atharraich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na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seantansan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seo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gus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am bi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iad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anns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an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Theachdail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564904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a’ </a:t>
            </a:r>
            <a:r>
              <a:rPr lang="en-GB" sz="2400" dirty="0" err="1">
                <a:solidFill>
                  <a:srgbClr val="33CC33"/>
                </a:solidFill>
              </a:rPr>
              <a:t>gabhail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biadh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7504" y="6165304"/>
            <a:ext cx="8928992" cy="6926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/>
              <a:t>Ciamar</a:t>
            </a:r>
            <a:r>
              <a:rPr lang="en-GB" sz="2000" dirty="0"/>
              <a:t> a </a:t>
            </a:r>
            <a:r>
              <a:rPr lang="en-GB" sz="2000" dirty="0" err="1"/>
              <a:t>chaidh</a:t>
            </a:r>
            <a:r>
              <a:rPr lang="en-GB" sz="2000" dirty="0"/>
              <a:t> </a:t>
            </a:r>
            <a:r>
              <a:rPr lang="en-GB" sz="2000" dirty="0" err="1"/>
              <a:t>dhut</a:t>
            </a:r>
            <a:r>
              <a:rPr lang="en-GB" sz="20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27984" y="2564904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Gabh</a:t>
            </a:r>
            <a:r>
              <a:rPr lang="en-GB" sz="2400" dirty="0" err="1">
                <a:solidFill>
                  <a:srgbClr val="FFFF00"/>
                </a:solidFill>
              </a:rPr>
              <a:t>aidh</a:t>
            </a:r>
            <a:r>
              <a:rPr lang="en-GB" sz="2400" dirty="0">
                <a:solidFill>
                  <a:srgbClr val="66CCFF"/>
                </a:solidFill>
              </a:rPr>
              <a:t> mi </a:t>
            </a:r>
            <a:r>
              <a:rPr lang="en-GB" sz="2400" dirty="0" err="1">
                <a:solidFill>
                  <a:srgbClr val="66CCFF"/>
                </a:solidFill>
              </a:rPr>
              <a:t>biadh</a:t>
            </a:r>
            <a:r>
              <a:rPr lang="en-GB" sz="2400" dirty="0">
                <a:solidFill>
                  <a:srgbClr val="66CCFF"/>
                </a:solidFill>
              </a:rPr>
              <a:t>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496" y="4869160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</a:t>
            </a:r>
            <a:r>
              <a:rPr lang="en-GB" sz="2400" dirty="0" err="1">
                <a:solidFill>
                  <a:srgbClr val="33CC33"/>
                </a:solidFill>
              </a:rPr>
              <a:t>ag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èisteachd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riut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27984" y="4869160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66CCFF"/>
                </a:solidFill>
              </a:rPr>
              <a:t>Èist</a:t>
            </a:r>
            <a:r>
              <a:rPr lang="en-GB" sz="2400" dirty="0" err="1">
                <a:solidFill>
                  <a:srgbClr val="FFFF00"/>
                </a:solidFill>
              </a:rPr>
              <a:t>idh</a:t>
            </a:r>
            <a:r>
              <a:rPr lang="en-GB" sz="2400" dirty="0">
                <a:solidFill>
                  <a:srgbClr val="66CCFF"/>
                </a:solidFill>
              </a:rPr>
              <a:t> mi </a:t>
            </a:r>
            <a:r>
              <a:rPr lang="en-GB" sz="2400" dirty="0" err="1">
                <a:solidFill>
                  <a:srgbClr val="66CCFF"/>
                </a:solidFill>
              </a:rPr>
              <a:t>riut</a:t>
            </a:r>
            <a:r>
              <a:rPr lang="en-GB" sz="2400" dirty="0">
                <a:solidFill>
                  <a:srgbClr val="66CCFF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411760" y="3861048"/>
            <a:ext cx="417646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3"/>
            <a:endCxn id="31" idx="1"/>
          </p:cNvCxnSpPr>
          <p:nvPr/>
        </p:nvCxnSpPr>
        <p:spPr>
          <a:xfrm>
            <a:off x="3635896" y="2816932"/>
            <a:ext cx="79208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35896" y="5085184"/>
            <a:ext cx="79208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5" grpId="0" animBg="1"/>
      <p:bldP spid="23" grpId="0" build="p" animBg="1"/>
      <p:bldP spid="31" grpId="0" animBg="1"/>
      <p:bldP spid="32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Seo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mar a bhios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sinn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a’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gluasad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bhon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Arial"/>
                <a:cs typeface="Arial"/>
              </a:rPr>
              <a:t>Làthaireach</a:t>
            </a:r>
            <a:r>
              <a:rPr lang="en-GB" sz="20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chun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an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Theachdail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-21763" y="3284984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a’ </a:t>
            </a:r>
            <a:r>
              <a:rPr lang="en-GB" sz="2400" dirty="0" err="1">
                <a:solidFill>
                  <a:srgbClr val="33CC33"/>
                </a:solidFill>
              </a:rPr>
              <a:t>gabhail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biadh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06221" y="3284984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 err="1">
                <a:solidFill>
                  <a:schemeClr val="tx2"/>
                </a:solidFill>
              </a:rPr>
              <a:t>gabh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26268" y="4509120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</a:t>
            </a:r>
            <a:r>
              <a:rPr lang="en-GB" sz="2400" dirty="0" err="1">
                <a:solidFill>
                  <a:srgbClr val="33CC33"/>
                </a:solidFill>
              </a:rPr>
              <a:t>ag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èisteachd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riut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94412" y="4509120"/>
            <a:ext cx="30495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Èist</a:t>
            </a:r>
            <a:r>
              <a:rPr lang="en-GB" sz="2400" dirty="0" err="1">
                <a:solidFill>
                  <a:srgbClr val="F7C3ED"/>
                </a:solidFill>
              </a:rPr>
              <a:t>idh</a:t>
            </a:r>
            <a:r>
              <a:rPr lang="en-GB" sz="2400" dirty="0">
                <a:solidFill>
                  <a:srgbClr val="F7C3ED"/>
                </a:solidFill>
              </a:rPr>
              <a:t>* </a:t>
            </a:r>
            <a:r>
              <a:rPr lang="en-GB" sz="2400" dirty="0">
                <a:solidFill>
                  <a:srgbClr val="66CCFF"/>
                </a:solidFill>
              </a:rPr>
              <a:t>mi </a:t>
            </a:r>
            <a:r>
              <a:rPr lang="en-GB" sz="2400" dirty="0" err="1">
                <a:solidFill>
                  <a:srgbClr val="66CCFF"/>
                </a:solidFill>
              </a:rPr>
              <a:t>riut</a:t>
            </a:r>
            <a:r>
              <a:rPr lang="en-GB" sz="2400" dirty="0">
                <a:solidFill>
                  <a:srgbClr val="66CCFF"/>
                </a:solidFill>
              </a:rPr>
              <a:t>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993997" y="3717032"/>
            <a:ext cx="50405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3"/>
            <a:endCxn id="31" idx="1"/>
          </p:cNvCxnSpPr>
          <p:nvPr/>
        </p:nvCxnSpPr>
        <p:spPr>
          <a:xfrm>
            <a:off x="3614133" y="3537012"/>
            <a:ext cx="79208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02324" y="4725144"/>
            <a:ext cx="79208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34412" y="3284984"/>
            <a:ext cx="30095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Gabh</a:t>
            </a:r>
            <a:r>
              <a:rPr lang="en-GB" sz="2400" dirty="0" err="1">
                <a:solidFill>
                  <a:srgbClr val="FFFF00"/>
                </a:solidFill>
              </a:rPr>
              <a:t>aidh</a:t>
            </a:r>
            <a:r>
              <a:rPr lang="en-GB" sz="2400" dirty="0">
                <a:solidFill>
                  <a:srgbClr val="FFFF00"/>
                </a:solidFill>
              </a:rPr>
              <a:t>*</a:t>
            </a:r>
            <a:r>
              <a:rPr lang="en-GB" sz="2400" dirty="0">
                <a:solidFill>
                  <a:srgbClr val="66CCFF"/>
                </a:solidFill>
              </a:rPr>
              <a:t> mi </a:t>
            </a:r>
            <a:r>
              <a:rPr lang="en-GB" sz="2400" dirty="0" err="1">
                <a:solidFill>
                  <a:srgbClr val="66CCFF"/>
                </a:solidFill>
              </a:rPr>
              <a:t>biadh</a:t>
            </a:r>
            <a:r>
              <a:rPr lang="en-GB" sz="2400" dirty="0">
                <a:solidFill>
                  <a:srgbClr val="66CCFF"/>
                </a:solidFill>
              </a:rPr>
              <a:t>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42325" y="3573016"/>
            <a:ext cx="79208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66220" y="4473116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 err="1">
                <a:solidFill>
                  <a:schemeClr val="tx2"/>
                </a:solidFill>
              </a:rPr>
              <a:t>èist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>
            <a:off x="3574132" y="4725144"/>
            <a:ext cx="79208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5244" y="213285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85684" y="213285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>
            <a:off x="3249580" y="238488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129900" y="213285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Teachdail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33" name="Straight Arrow Connector 32"/>
          <p:cNvCxnSpPr>
            <a:stCxn id="28" idx="3"/>
          </p:cNvCxnSpPr>
          <p:nvPr/>
        </p:nvCxnSpPr>
        <p:spPr>
          <a:xfrm>
            <a:off x="5481828" y="238488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49380" y="3717032"/>
            <a:ext cx="57606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81387" y="4941168"/>
            <a:ext cx="50405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33964" y="4941168"/>
            <a:ext cx="432048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07504" y="6237312"/>
            <a:ext cx="892899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*A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bheil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cuimhn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’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agad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air an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riaghailt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cs typeface="Arial"/>
              </a:rPr>
              <a:t>leathann</a:t>
            </a:r>
            <a:r>
              <a:rPr lang="en-GB" sz="2000" dirty="0">
                <a:solidFill>
                  <a:srgbClr val="FFFF00"/>
                </a:solidFill>
                <a:cs typeface="Arial"/>
              </a:rPr>
              <a:t> ri </a:t>
            </a:r>
            <a:r>
              <a:rPr lang="en-GB" sz="2000" dirty="0" err="1">
                <a:solidFill>
                  <a:srgbClr val="FFFF00"/>
                </a:solidFill>
                <a:cs typeface="Arial"/>
              </a:rPr>
              <a:t>leathann</a:t>
            </a:r>
            <a:r>
              <a:rPr lang="en-GB" sz="2000" dirty="0">
                <a:solidFill>
                  <a:srgbClr val="FFFF00"/>
                </a:solidFill>
                <a:cs typeface="Arial"/>
              </a:rPr>
              <a:t> </a:t>
            </a:r>
            <a:r>
              <a:rPr lang="en-GB" sz="2000" dirty="0">
                <a:solidFill>
                  <a:schemeClr val="tx1"/>
                </a:solidFill>
                <a:cs typeface="Arial"/>
              </a:rPr>
              <a:t>agus </a:t>
            </a:r>
            <a:r>
              <a:rPr lang="en-GB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caol</a:t>
            </a:r>
            <a:r>
              <a:rPr lang="en-GB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ri </a:t>
            </a:r>
            <a:r>
              <a:rPr lang="en-GB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caol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40" name="Curved Up Arrow 39"/>
          <p:cNvSpPr/>
          <p:nvPr/>
        </p:nvSpPr>
        <p:spPr>
          <a:xfrm>
            <a:off x="6372200" y="4941168"/>
            <a:ext cx="432048" cy="220315"/>
          </a:xfrm>
          <a:prstGeom prst="curvedUpArrow">
            <a:avLst>
              <a:gd name="adj1" fmla="val 25000"/>
              <a:gd name="adj2" fmla="val 50000"/>
              <a:gd name="adj3" fmla="val 30746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72200" y="328498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3" name="Curved Up Arrow 42"/>
          <p:cNvSpPr/>
          <p:nvPr/>
        </p:nvSpPr>
        <p:spPr>
          <a:xfrm>
            <a:off x="6516216" y="3712741"/>
            <a:ext cx="576064" cy="220315"/>
          </a:xfrm>
          <a:prstGeom prst="curvedUpArrow">
            <a:avLst>
              <a:gd name="adj1" fmla="val 25000"/>
              <a:gd name="adj2" fmla="val 50000"/>
              <a:gd name="adj3" fmla="val 30746"/>
            </a:avLst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2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5" grpId="0" animBg="1"/>
      <p:bldP spid="31" grpId="0" animBg="1"/>
      <p:bldP spid="32" grpId="0" animBg="1"/>
      <p:bldP spid="37" grpId="0" animBg="1"/>
      <p:bldP spid="20" grpId="0" animBg="1"/>
      <p:bldP spid="24" grpId="0" animBg="1"/>
      <p:bldP spid="27" grpId="0" animBg="1"/>
      <p:bldP spid="28" grpId="0" animBg="1"/>
      <p:bldP spid="30" grpId="0" animBg="1"/>
      <p:bldP spid="34" grpId="0" build="p" animBg="1"/>
      <p:bldP spid="40" grpId="1" animBg="1"/>
      <p:bldP spid="41" grpId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/>
          </a:p>
        </p:txBody>
      </p:sp>
      <p:sp>
        <p:nvSpPr>
          <p:cNvPr id="31" name="Rectangle 30"/>
          <p:cNvSpPr/>
          <p:nvPr/>
        </p:nvSpPr>
        <p:spPr>
          <a:xfrm>
            <a:off x="1080120" y="2492896"/>
            <a:ext cx="26997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66CCFF"/>
                </a:solidFill>
              </a:rPr>
              <a:t>gabh</a:t>
            </a:r>
            <a:r>
              <a:rPr lang="en-GB" sz="2400" dirty="0">
                <a:solidFill>
                  <a:srgbClr val="66CCFF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?		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851920" y="2132856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88024" y="1916832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gabh</a:t>
            </a:r>
            <a:r>
              <a:rPr lang="en-GB" sz="2400" dirty="0" err="1">
                <a:solidFill>
                  <a:srgbClr val="00FF00"/>
                </a:solidFill>
              </a:rPr>
              <a:t>aidh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51920" y="2708920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88024" y="285293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</a:t>
            </a:r>
            <a:r>
              <a:rPr lang="en-GB" sz="2400" dirty="0">
                <a:solidFill>
                  <a:srgbClr val="00FFFF"/>
                </a:solidFill>
              </a:rPr>
              <a:t> </a:t>
            </a:r>
            <a:r>
              <a:rPr lang="en-GB" sz="2400" dirty="0" err="1">
                <a:solidFill>
                  <a:srgbClr val="66CCFF"/>
                </a:solidFill>
              </a:rPr>
              <a:t>g</a:t>
            </a:r>
            <a:r>
              <a:rPr lang="en-GB" sz="2400" dirty="0" err="1">
                <a:solidFill>
                  <a:srgbClr val="FFB666"/>
                </a:solidFill>
              </a:rPr>
              <a:t>h</a:t>
            </a:r>
            <a:r>
              <a:rPr lang="en-GB" sz="2400" dirty="0" err="1">
                <a:solidFill>
                  <a:srgbClr val="66CCFF"/>
                </a:solidFill>
              </a:rPr>
              <a:t>abh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80120" y="4797152"/>
            <a:ext cx="26997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66CCFF"/>
                </a:solidFill>
              </a:rPr>
              <a:t>stad</a:t>
            </a:r>
            <a:r>
              <a:rPr lang="en-GB" sz="2400" dirty="0">
                <a:solidFill>
                  <a:srgbClr val="FFFFCC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851920" y="4437112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88024" y="4221088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stad</a:t>
            </a:r>
            <a:r>
              <a:rPr lang="en-GB" sz="2400" dirty="0" err="1">
                <a:solidFill>
                  <a:srgbClr val="00FF00"/>
                </a:solidFill>
              </a:rPr>
              <a:t>aidh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51920" y="5013176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88024" y="5157192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</a:t>
            </a:r>
            <a:r>
              <a:rPr lang="en-GB" sz="2400" dirty="0">
                <a:solidFill>
                  <a:srgbClr val="00FFFF"/>
                </a:solidFill>
              </a:rPr>
              <a:t> </a:t>
            </a:r>
            <a:r>
              <a:rPr lang="en-GB" sz="2400" dirty="0" err="1">
                <a:solidFill>
                  <a:srgbClr val="66CCFF"/>
                </a:solidFill>
              </a:rPr>
              <a:t>stad</a:t>
            </a:r>
            <a:r>
              <a:rPr lang="en-GB" sz="2400" dirty="0">
                <a:solidFill>
                  <a:srgbClr val="FFB666"/>
                </a:solidFill>
              </a:rPr>
              <a:t>*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339752" y="3717032"/>
            <a:ext cx="417646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71800" y="6237312"/>
            <a:ext cx="63367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B666"/>
                </a:solidFill>
              </a:rPr>
              <a:t>*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Na </a:t>
            </a:r>
            <a:r>
              <a:rPr lang="en-GB" sz="2000" dirty="0" err="1">
                <a:solidFill>
                  <a:schemeClr val="tx1"/>
                </a:solidFill>
              </a:rPr>
              <a:t>cuir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GB" sz="2000" dirty="0">
                <a:solidFill>
                  <a:schemeClr val="tx1"/>
                </a:solidFill>
              </a:rPr>
              <a:t> ann </a:t>
            </a:r>
            <a:r>
              <a:rPr lang="en-GB" sz="2000" dirty="0" err="1">
                <a:solidFill>
                  <a:schemeClr val="tx1"/>
                </a:solidFill>
              </a:rPr>
              <a:t>mura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gabh</a:t>
            </a:r>
            <a:r>
              <a:rPr lang="en-GB" sz="2000" dirty="0">
                <a:solidFill>
                  <a:schemeClr val="tx1"/>
                </a:solidFill>
              </a:rPr>
              <a:t> am </a:t>
            </a:r>
            <a:r>
              <a:rPr lang="en-GB" sz="2000" dirty="0" err="1">
                <a:solidFill>
                  <a:schemeClr val="tx1"/>
                </a:solidFill>
              </a:rPr>
              <a:t>facal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fhuaimneachadh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89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31" grpId="0" animBg="1"/>
      <p:bldP spid="20" grpId="0" animBg="1"/>
      <p:bldP spid="26" grpId="0" animBg="1"/>
      <p:bldP spid="41" grpId="0" animBg="1"/>
      <p:bldP spid="44" grpId="0" animBg="1"/>
      <p:bldP spid="4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/>
          </a:p>
        </p:txBody>
      </p:sp>
      <p:sp>
        <p:nvSpPr>
          <p:cNvPr id="31" name="Rectangle 30"/>
          <p:cNvSpPr/>
          <p:nvPr/>
        </p:nvSpPr>
        <p:spPr>
          <a:xfrm>
            <a:off x="179512" y="2204864"/>
            <a:ext cx="26997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66CCFF"/>
                </a:solidFill>
              </a:rPr>
              <a:t>èist</a:t>
            </a:r>
            <a:r>
              <a:rPr lang="en-GB" sz="2400" dirty="0">
                <a:solidFill>
                  <a:srgbClr val="66CCFF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?		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951312" y="1844824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87416" y="1628800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èist</a:t>
            </a:r>
            <a:r>
              <a:rPr lang="en-GB" sz="2400" dirty="0" err="1">
                <a:solidFill>
                  <a:srgbClr val="00FF00"/>
                </a:solidFill>
              </a:rPr>
              <a:t>idh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51312" y="2420888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87416" y="2564904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chan</a:t>
            </a:r>
            <a:r>
              <a:rPr lang="en-GB" sz="2400" dirty="0">
                <a:solidFill>
                  <a:srgbClr val="00FFFF"/>
                </a:solidFill>
              </a:rPr>
              <a:t> </a:t>
            </a:r>
            <a:r>
              <a:rPr lang="en-GB" sz="2400" dirty="0" err="1">
                <a:solidFill>
                  <a:srgbClr val="66CCFF"/>
                </a:solidFill>
              </a:rPr>
              <a:t>èist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79512" y="4365104"/>
            <a:ext cx="26997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am </a:t>
            </a:r>
            <a:r>
              <a:rPr lang="en-GB" sz="2400" dirty="0" err="1">
                <a:solidFill>
                  <a:srgbClr val="66CCFF"/>
                </a:solidFill>
              </a:rPr>
              <a:t>falbh</a:t>
            </a:r>
            <a:r>
              <a:rPr lang="en-GB" sz="2400" dirty="0">
                <a:solidFill>
                  <a:srgbClr val="FFFF00"/>
                </a:solidFill>
              </a:rPr>
              <a:t>*</a:t>
            </a:r>
            <a:r>
              <a:rPr lang="en-GB" sz="2400" dirty="0">
                <a:solidFill>
                  <a:srgbClr val="FFFFCC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951312" y="4005064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887416" y="3789040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falbh</a:t>
            </a:r>
            <a:r>
              <a:rPr lang="en-GB" sz="2400" dirty="0" err="1">
                <a:solidFill>
                  <a:srgbClr val="00FF00"/>
                </a:solidFill>
              </a:rPr>
              <a:t>aidh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951312" y="4581128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887416" y="4725144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chan</a:t>
            </a:r>
            <a:r>
              <a:rPr lang="en-GB" sz="2400" dirty="0">
                <a:solidFill>
                  <a:srgbClr val="00FFFF"/>
                </a:solidFill>
              </a:rPr>
              <a:t> </a:t>
            </a:r>
            <a:r>
              <a:rPr lang="en-GB" sz="2400" dirty="0" err="1">
                <a:solidFill>
                  <a:srgbClr val="66CCFF"/>
                </a:solidFill>
              </a:rPr>
              <a:t>f</a:t>
            </a:r>
            <a:r>
              <a:rPr lang="en-GB" sz="2400" dirty="0" err="1">
                <a:solidFill>
                  <a:srgbClr val="FFB666"/>
                </a:solidFill>
              </a:rPr>
              <a:t>h</a:t>
            </a:r>
            <a:r>
              <a:rPr lang="en-GB" sz="2400" dirty="0" err="1">
                <a:solidFill>
                  <a:srgbClr val="66CCFF"/>
                </a:solidFill>
              </a:rPr>
              <a:t>albh</a:t>
            </a:r>
            <a:r>
              <a:rPr lang="en-GB" sz="2400" dirty="0">
                <a:solidFill>
                  <a:srgbClr val="FFB666"/>
                </a:solidFill>
              </a:rPr>
              <a:t>*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endParaRPr lang="en-GB" sz="2400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115616" y="3501008"/>
            <a:ext cx="547260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96336" y="2204864"/>
            <a:ext cx="172819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B666"/>
                </a:solidFill>
              </a:rPr>
              <a:t>*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chan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seach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rgbClr val="FFB666"/>
                </a:solidFill>
              </a:rPr>
              <a:t>cha</a:t>
            </a:r>
            <a:r>
              <a:rPr lang="en-GB" sz="2000" dirty="0">
                <a:solidFill>
                  <a:schemeClr val="tx1"/>
                </a:solidFill>
              </a:rPr>
              <a:t>) ma </a:t>
            </a:r>
            <a:r>
              <a:rPr lang="en-GB" sz="2000" dirty="0" err="1">
                <a:solidFill>
                  <a:schemeClr val="tx1"/>
                </a:solidFill>
              </a:rPr>
              <a:t>tha</a:t>
            </a:r>
            <a:r>
              <a:rPr lang="en-GB" sz="2000" dirty="0">
                <a:solidFill>
                  <a:schemeClr val="tx1"/>
                </a:solidFill>
              </a:rPr>
              <a:t> am </a:t>
            </a:r>
            <a:r>
              <a:rPr lang="en-GB" sz="2000" dirty="0" err="1">
                <a:solidFill>
                  <a:schemeClr val="tx1"/>
                </a:solidFill>
              </a:rPr>
              <a:t>freumh</a:t>
            </a:r>
            <a:r>
              <a:rPr lang="en-GB" sz="2000" dirty="0">
                <a:solidFill>
                  <a:schemeClr val="tx1"/>
                </a:solidFill>
              </a:rPr>
              <a:t> a’ </a:t>
            </a:r>
            <a:r>
              <a:rPr lang="en-GB" sz="2000" dirty="0" err="1">
                <a:solidFill>
                  <a:schemeClr val="tx1"/>
                </a:solidFill>
              </a:rPr>
              <a:t>tòiseachadh</a:t>
            </a:r>
            <a:r>
              <a:rPr lang="en-GB" sz="2000" dirty="0">
                <a:solidFill>
                  <a:schemeClr val="tx1"/>
                </a:solidFill>
              </a:rPr>
              <a:t> le </a:t>
            </a:r>
            <a:r>
              <a:rPr lang="en-GB" sz="2000" dirty="0" err="1">
                <a:solidFill>
                  <a:srgbClr val="CCFFCC"/>
                </a:solidFill>
              </a:rPr>
              <a:t>fuaimreag</a:t>
            </a:r>
            <a:r>
              <a:rPr lang="en-GB" sz="2000" dirty="0">
                <a:solidFill>
                  <a:srgbClr val="CCFFCC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no</a:t>
            </a:r>
            <a:r>
              <a:rPr lang="en-GB" sz="2000" dirty="0">
                <a:solidFill>
                  <a:srgbClr val="CCFFCC"/>
                </a:solidFill>
              </a:rPr>
              <a:t> </a:t>
            </a:r>
            <a:r>
              <a:rPr lang="en-GB" sz="2000" dirty="0" err="1">
                <a:solidFill>
                  <a:srgbClr val="CCFFCC"/>
                </a:solidFill>
              </a:rPr>
              <a:t>fh</a:t>
            </a:r>
            <a:r>
              <a:rPr lang="en-GB" sz="2000" dirty="0">
                <a:solidFill>
                  <a:srgbClr val="CCFFCC"/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757" y="5301208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FF00"/>
                </a:solidFill>
              </a:rPr>
              <a:t>*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am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seach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an</a:t>
            </a:r>
            <a:r>
              <a:rPr lang="en-GB" sz="2000" dirty="0">
                <a:solidFill>
                  <a:schemeClr val="tx1"/>
                </a:solidFill>
              </a:rPr>
              <a:t>) ma </a:t>
            </a:r>
            <a:r>
              <a:rPr lang="en-GB" sz="2000" dirty="0" err="1">
                <a:solidFill>
                  <a:schemeClr val="tx1"/>
                </a:solidFill>
              </a:rPr>
              <a:t>tha</a:t>
            </a:r>
            <a:r>
              <a:rPr lang="en-GB" sz="2000" dirty="0">
                <a:solidFill>
                  <a:schemeClr val="tx1"/>
                </a:solidFill>
              </a:rPr>
              <a:t> am </a:t>
            </a:r>
            <a:r>
              <a:rPr lang="en-GB" sz="2000" dirty="0" err="1">
                <a:solidFill>
                  <a:schemeClr val="tx1"/>
                </a:solidFill>
              </a:rPr>
              <a:t>freumh</a:t>
            </a:r>
            <a:r>
              <a:rPr lang="en-GB" sz="2000" dirty="0">
                <a:solidFill>
                  <a:schemeClr val="tx1"/>
                </a:solidFill>
              </a:rPr>
              <a:t> a’ </a:t>
            </a:r>
            <a:r>
              <a:rPr lang="en-GB" sz="2000" dirty="0" err="1">
                <a:solidFill>
                  <a:schemeClr val="tx1"/>
                </a:solidFill>
              </a:rPr>
              <a:t>tòiseachadh</a:t>
            </a:r>
            <a:r>
              <a:rPr lang="en-GB" sz="2000" dirty="0">
                <a:solidFill>
                  <a:schemeClr val="tx1"/>
                </a:solidFill>
              </a:rPr>
              <a:t> le </a:t>
            </a:r>
            <a:r>
              <a:rPr lang="en-GB" sz="2000" dirty="0">
                <a:solidFill>
                  <a:srgbClr val="CCFFCC"/>
                </a:solidFill>
              </a:rPr>
              <a:t>b</a:t>
            </a:r>
            <a:r>
              <a:rPr lang="en-GB" sz="2000" dirty="0">
                <a:solidFill>
                  <a:schemeClr val="tx1"/>
                </a:solidFill>
              </a:rPr>
              <a:t>,</a:t>
            </a:r>
            <a:r>
              <a:rPr lang="en-GB" sz="2000" dirty="0">
                <a:solidFill>
                  <a:srgbClr val="CCFFCC"/>
                </a:solidFill>
              </a:rPr>
              <a:t> f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>
                <a:solidFill>
                  <a:srgbClr val="CCFFCC"/>
                </a:solidFill>
              </a:rPr>
              <a:t>m</a:t>
            </a:r>
            <a:r>
              <a:rPr lang="en-GB" sz="2000" dirty="0">
                <a:solidFill>
                  <a:schemeClr val="tx1"/>
                </a:solidFill>
              </a:rPr>
              <a:t>, no </a:t>
            </a:r>
            <a:r>
              <a:rPr lang="en-GB" sz="2000" dirty="0">
                <a:solidFill>
                  <a:srgbClr val="CCFFCC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13440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31" grpId="0" animBg="1"/>
      <p:bldP spid="20" grpId="0" animBg="1"/>
      <p:bldP spid="26" grpId="0" animBg="1"/>
      <p:bldP spid="41" grpId="0" animBg="1"/>
      <p:bldP spid="44" grpId="0" animBg="1"/>
      <p:bldP spid="48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/>
          </a:p>
        </p:txBody>
      </p:sp>
      <p:sp>
        <p:nvSpPr>
          <p:cNvPr id="31" name="Rectangle 30"/>
          <p:cNvSpPr/>
          <p:nvPr/>
        </p:nvSpPr>
        <p:spPr>
          <a:xfrm>
            <a:off x="107504" y="2708920"/>
            <a:ext cx="26997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66CCFF"/>
                </a:solidFill>
              </a:rPr>
              <a:t>dùin</a:t>
            </a:r>
            <a:r>
              <a:rPr lang="en-GB" sz="2400" dirty="0">
                <a:solidFill>
                  <a:srgbClr val="66CCFF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?		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879304" y="234888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5408" y="213285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dùin</a:t>
            </a:r>
            <a:r>
              <a:rPr lang="en-GB" sz="2400" dirty="0" err="1">
                <a:solidFill>
                  <a:srgbClr val="00FF00"/>
                </a:solidFill>
              </a:rPr>
              <a:t>idh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79304" y="292494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15408" y="3068960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</a:t>
            </a:r>
            <a:r>
              <a:rPr lang="en-GB" sz="2400" dirty="0">
                <a:solidFill>
                  <a:srgbClr val="00FFFF"/>
                </a:solidFill>
              </a:rPr>
              <a:t> </a:t>
            </a:r>
            <a:r>
              <a:rPr lang="en-GB" sz="2400" dirty="0">
                <a:solidFill>
                  <a:srgbClr val="66CCFF"/>
                </a:solidFill>
              </a:rPr>
              <a:t>d</a:t>
            </a: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2400" dirty="0">
                <a:solidFill>
                  <a:srgbClr val="FFB666"/>
                </a:solidFill>
              </a:rPr>
              <a:t>h</a:t>
            </a: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  <a:r>
              <a:rPr lang="en-GB" sz="2400" dirty="0" err="1">
                <a:solidFill>
                  <a:srgbClr val="66CCFF"/>
                </a:solidFill>
              </a:rPr>
              <a:t>ùin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7504" y="4869160"/>
            <a:ext cx="26997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>
                <a:solidFill>
                  <a:srgbClr val="66CCFF"/>
                </a:solidFill>
              </a:rPr>
              <a:t>tog</a:t>
            </a:r>
            <a:r>
              <a:rPr lang="en-GB" sz="2400" dirty="0">
                <a:solidFill>
                  <a:srgbClr val="FFFFCC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879304" y="450912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815408" y="429309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tog</a:t>
            </a:r>
            <a:r>
              <a:rPr lang="en-GB" sz="2400" dirty="0" err="1">
                <a:solidFill>
                  <a:srgbClr val="00FF00"/>
                </a:solidFill>
              </a:rPr>
              <a:t>aidh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79304" y="508518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815408" y="5229200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</a:t>
            </a:r>
            <a:r>
              <a:rPr lang="en-GB" sz="2400" dirty="0">
                <a:solidFill>
                  <a:srgbClr val="00FFFF"/>
                </a:solidFill>
              </a:rPr>
              <a:t> </a:t>
            </a:r>
            <a:r>
              <a:rPr lang="en-GB" sz="2400" dirty="0">
                <a:solidFill>
                  <a:srgbClr val="66CCFF"/>
                </a:solidFill>
              </a:rPr>
              <a:t>t</a:t>
            </a:r>
            <a:r>
              <a:rPr lang="en-GB" sz="2400" dirty="0">
                <a:solidFill>
                  <a:srgbClr val="A1BCFF"/>
                </a:solidFill>
              </a:rPr>
              <a:t>(</a:t>
            </a:r>
            <a:r>
              <a:rPr lang="en-GB" sz="2400" dirty="0">
                <a:solidFill>
                  <a:srgbClr val="FFB666"/>
                </a:solidFill>
              </a:rPr>
              <a:t>h</a:t>
            </a:r>
            <a:r>
              <a:rPr lang="en-GB" sz="2400" dirty="0">
                <a:solidFill>
                  <a:srgbClr val="A1BCFF"/>
                </a:solidFill>
              </a:rPr>
              <a:t>)</a:t>
            </a:r>
            <a:r>
              <a:rPr lang="en-GB" sz="2400" dirty="0" err="1">
                <a:solidFill>
                  <a:srgbClr val="66CCFF"/>
                </a:solidFill>
              </a:rPr>
              <a:t>og</a:t>
            </a:r>
            <a:r>
              <a:rPr lang="en-GB" sz="2400" dirty="0">
                <a:solidFill>
                  <a:srgbClr val="FFB666"/>
                </a:solidFill>
              </a:rPr>
              <a:t>*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endParaRPr lang="en-GB" sz="2400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43608" y="4005064"/>
            <a:ext cx="547260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48264" y="2132856"/>
            <a:ext cx="2088232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B666"/>
                </a:solidFill>
              </a:rPr>
              <a:t>*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cuid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dhualchainntean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bi a’ cur </a:t>
            </a:r>
            <a:r>
              <a:rPr lang="en-GB" sz="2000" dirty="0">
                <a:solidFill>
                  <a:srgbClr val="A1BCFF"/>
                </a:solidFill>
              </a:rPr>
              <a:t>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ann am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freumhan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a’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tòiseachadh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le </a:t>
            </a:r>
            <a:r>
              <a:rPr lang="en-GB" sz="2000" dirty="0">
                <a:solidFill>
                  <a:srgbClr val="A1BCFF"/>
                </a:solidFill>
              </a:rPr>
              <a:t>d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no </a:t>
            </a:r>
            <a:r>
              <a:rPr lang="en-GB" sz="2000" dirty="0">
                <a:solidFill>
                  <a:srgbClr val="A1BCFF"/>
                </a:solidFill>
              </a:rPr>
              <a:t>t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gus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Tràth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Theachdail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dhèanamh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GB" sz="2000" dirty="0" err="1">
                <a:solidFill>
                  <a:srgbClr val="FFB666"/>
                </a:solidFill>
              </a:rPr>
              <a:t>Faodaidh</a:t>
            </a:r>
            <a:r>
              <a:rPr lang="en-GB" sz="2000" dirty="0">
                <a:solidFill>
                  <a:srgbClr val="FFB666"/>
                </a:solidFill>
              </a:rPr>
              <a:t> </a:t>
            </a:r>
            <a:r>
              <a:rPr lang="en-GB" sz="2000" dirty="0" err="1">
                <a:solidFill>
                  <a:srgbClr val="FFB666"/>
                </a:solidFill>
              </a:rPr>
              <a:t>tu</a:t>
            </a:r>
            <a:r>
              <a:rPr lang="en-GB" sz="2000" dirty="0">
                <a:solidFill>
                  <a:srgbClr val="FFB666"/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dèanamh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mar a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chanadh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tu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fhèin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091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31" grpId="0" animBg="1"/>
      <p:bldP spid="20" grpId="0" animBg="1"/>
      <p:bldP spid="26" grpId="0" animBg="1"/>
      <p:bldP spid="41" grpId="0" animBg="1"/>
      <p:bldP spid="44" grpId="0" animBg="1"/>
      <p:bldP spid="4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</a:t>
            </a:r>
            <a:r>
              <a:rPr lang="en-US" sz="2000" dirty="0" err="1"/>
              <a:t>bheil</a:t>
            </a:r>
            <a:r>
              <a:rPr lang="en-US" sz="2000" dirty="0"/>
              <a:t> </a:t>
            </a:r>
            <a:r>
              <a:rPr lang="en-US" sz="2000" dirty="0" err="1"/>
              <a:t>fhios</a:t>
            </a:r>
            <a:r>
              <a:rPr lang="en-US" sz="2000" dirty="0"/>
              <a:t> </a:t>
            </a:r>
            <a:r>
              <a:rPr lang="en-US" sz="2000" dirty="0" err="1"/>
              <a:t>agad</a:t>
            </a:r>
            <a:r>
              <a:rPr lang="en-US" sz="2000" dirty="0"/>
              <a:t> mar a </a:t>
            </a:r>
            <a:r>
              <a:rPr lang="en-US" sz="2000" dirty="0" err="1"/>
              <a:t>tha</a:t>
            </a:r>
            <a:r>
              <a:rPr lang="en-US" sz="2000" dirty="0"/>
              <a:t> an </a:t>
            </a:r>
            <a:r>
              <a:rPr lang="en-US" sz="2000" dirty="0" err="1"/>
              <a:t>gnìomhair</a:t>
            </a:r>
            <a:r>
              <a:rPr lang="en-US" sz="2000" dirty="0"/>
              <a:t> neo-</a:t>
            </a:r>
            <a:r>
              <a:rPr lang="en-US" sz="2000" dirty="0" err="1"/>
              <a:t>riaghailteach</a:t>
            </a:r>
            <a:r>
              <a:rPr lang="en-US" sz="2000" dirty="0"/>
              <a:t> </a:t>
            </a:r>
            <a:r>
              <a:rPr lang="en-US" sz="2000" dirty="0" err="1"/>
              <a:t>seo</a:t>
            </a:r>
            <a:r>
              <a:rPr lang="en-US" sz="2000" dirty="0"/>
              <a:t> ag </a:t>
            </a:r>
            <a:r>
              <a:rPr lang="en-US" sz="2000" dirty="0" err="1"/>
              <a:t>obair</a:t>
            </a:r>
            <a:r>
              <a:rPr lang="en-US" sz="2000" dirty="0"/>
              <a:t> san </a:t>
            </a:r>
            <a:r>
              <a:rPr lang="en-US" sz="2000" dirty="0" err="1"/>
              <a:t>Tràth</a:t>
            </a:r>
            <a:r>
              <a:rPr lang="en-US" sz="2000" dirty="0"/>
              <a:t> </a:t>
            </a:r>
            <a:r>
              <a:rPr lang="en-US" sz="2000" dirty="0" err="1"/>
              <a:t>Theachdail</a:t>
            </a:r>
            <a:r>
              <a:rPr lang="en-US" sz="2000" dirty="0"/>
              <a:t>?</a:t>
            </a:r>
            <a:endParaRPr lang="en-GB" sz="2000" dirty="0"/>
          </a:p>
        </p:txBody>
      </p:sp>
      <p:sp>
        <p:nvSpPr>
          <p:cNvPr id="41" name="Rectangle 40"/>
          <p:cNvSpPr/>
          <p:nvPr/>
        </p:nvSpPr>
        <p:spPr>
          <a:xfrm>
            <a:off x="467544" y="4725144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am </a:t>
            </a:r>
            <a:r>
              <a:rPr lang="en-GB" sz="2400" dirty="0" err="1">
                <a:solidFill>
                  <a:srgbClr val="FFFF00"/>
                </a:solidFill>
              </a:rPr>
              <a:t>faigh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843808" y="4365104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779912" y="414908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00FF00"/>
                </a:solidFill>
              </a:rPr>
              <a:t>gheibh</a:t>
            </a:r>
            <a:r>
              <a:rPr lang="en-GB" sz="2400" dirty="0">
                <a:solidFill>
                  <a:srgbClr val="00FF00"/>
                </a:solidFill>
              </a:rPr>
              <a:t>*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43808" y="4941168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779912" y="5085184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FF"/>
                </a:solidFill>
              </a:rPr>
              <a:t>chan</a:t>
            </a:r>
            <a:r>
              <a:rPr lang="en-GB" sz="2400" dirty="0">
                <a:solidFill>
                  <a:srgbClr val="00FFFF"/>
                </a:solidFill>
              </a:rPr>
              <a:t> </a:t>
            </a:r>
            <a:r>
              <a:rPr lang="en-GB" sz="2400" dirty="0" err="1">
                <a:solidFill>
                  <a:srgbClr val="00FFFF"/>
                </a:solidFill>
              </a:rPr>
              <a:t>fhaigh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988840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988840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2240868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988840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Teachdail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2240868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780928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faighinn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780928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faigh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3032956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780928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gheibh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>
            <a:stCxn id="24" idx="3"/>
          </p:cNvCxnSpPr>
          <p:nvPr/>
        </p:nvCxnSpPr>
        <p:spPr>
          <a:xfrm>
            <a:off x="5436096" y="3032956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644008" y="3284984"/>
            <a:ext cx="2016224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48264" y="3717032"/>
            <a:ext cx="2088232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FF00"/>
                </a:solidFill>
              </a:rPr>
              <a:t>*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’S e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dìreach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rgbClr val="00FF00"/>
                </a:solidFill>
              </a:rPr>
              <a:t>gheibh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neo-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riaghailteach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am </a:t>
            </a:r>
            <a:r>
              <a:rPr lang="en-GB" sz="2000" dirty="0" err="1">
                <a:solidFill>
                  <a:srgbClr val="FFFF00"/>
                </a:solidFill>
              </a:rPr>
              <a:t>faigh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agus </a:t>
            </a:r>
            <a:r>
              <a:rPr lang="en-GB" sz="2000" dirty="0" err="1">
                <a:solidFill>
                  <a:srgbClr val="00FFFF"/>
                </a:solidFill>
              </a:rPr>
              <a:t>chan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 err="1">
                <a:solidFill>
                  <a:srgbClr val="00FFFF"/>
                </a:solidFill>
              </a:rPr>
              <a:t>fhaigh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riaghailteach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6189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BankGothic Lt BT" pitchFamily="34" charset="0"/>
              </a:rPr>
              <a:t>)</a:t>
            </a:r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750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FFFF00"/>
                </a:solidFill>
              </a:rPr>
              <a:t>dèan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48376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41987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nì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48376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1987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</a:t>
            </a:r>
            <a:r>
              <a:rPr lang="en-GB" sz="2400" dirty="0" err="1">
                <a:solidFill>
                  <a:srgbClr val="00FFFF"/>
                </a:solidFill>
              </a:rPr>
              <a:t>dèan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Teachdail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dèanamh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dèan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nì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>
            <a:stCxn id="24" idx="3"/>
          </p:cNvCxnSpPr>
          <p:nvPr/>
        </p:nvCxnSpPr>
        <p:spPr>
          <a:xfrm>
            <a:off x="5436096" y="2456892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48064" y="2708920"/>
            <a:ext cx="1512168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48264" y="3717032"/>
            <a:ext cx="2088232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FF00"/>
                </a:solidFill>
              </a:rPr>
              <a:t>*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’S e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dìreach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rgbClr val="00FF00"/>
                </a:solidFill>
              </a:rPr>
              <a:t>nì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neo-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riaghailteach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an </a:t>
            </a:r>
            <a:r>
              <a:rPr lang="en-GB" sz="2000" dirty="0" err="1">
                <a:solidFill>
                  <a:srgbClr val="FFFF00"/>
                </a:solidFill>
              </a:rPr>
              <a:t>dèan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agus </a:t>
            </a:r>
            <a:r>
              <a:rPr lang="en-GB" sz="2000" dirty="0">
                <a:solidFill>
                  <a:srgbClr val="00FFFF"/>
                </a:solidFill>
              </a:rPr>
              <a:t>cha </a:t>
            </a:r>
            <a:r>
              <a:rPr lang="en-GB" sz="2000" dirty="0" err="1">
                <a:solidFill>
                  <a:srgbClr val="00FFFF"/>
                </a:solidFill>
              </a:rPr>
              <a:t>dèan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riaghailteach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377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FFFF00"/>
                </a:solidFill>
              </a:rPr>
              <a:t>tèid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thèid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</a:t>
            </a:r>
            <a:r>
              <a:rPr lang="en-GB" sz="2400" dirty="0" err="1">
                <a:solidFill>
                  <a:srgbClr val="00FFFF"/>
                </a:solidFill>
              </a:rPr>
              <a:t>tèid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Teachdail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dol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000" i="1" dirty="0" err="1">
                <a:solidFill>
                  <a:schemeClr val="tx2"/>
                </a:solidFill>
              </a:rPr>
              <a:t>rach</a:t>
            </a:r>
            <a:r>
              <a:rPr lang="en-GB" sz="2000" i="1" dirty="0">
                <a:solidFill>
                  <a:schemeClr val="tx2"/>
                </a:solidFill>
              </a:rPr>
              <a:t> / </a:t>
            </a:r>
            <a:r>
              <a:rPr lang="en-GB" sz="2000" i="1" dirty="0" err="1">
                <a:solidFill>
                  <a:schemeClr val="tx2"/>
                </a:solidFill>
              </a:rPr>
              <a:t>theirig</a:t>
            </a:r>
            <a:endParaRPr lang="en-GB" sz="20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thèid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518E7B42-5F40-47AD-8A86-A827938E0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2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1326</TotalTime>
  <Words>650</Words>
  <Application>Microsoft Macintosh PowerPoint</Application>
  <PresentationFormat>On-screen Show (4:3)</PresentationFormat>
  <Paragraphs>221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BankGothic Lt BT</vt:lpstr>
      <vt:lpstr>Calibri</vt:lpstr>
      <vt:lpstr>Wingdings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)</vt:lpstr>
      <vt:lpstr>PowerPoint Presentation</vt:lpstr>
      <vt:lpstr>PowerPoint Presentation</vt:lpstr>
      <vt:lpstr>PowerPoint Presentation</vt:lpstr>
      <vt:lpstr>PowerPoint Presentation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Gàidhlig Mhath      Aonad a h-aon: Cànan     Ìre 3/4  Roinn na Gàidhlig, àrd-Sgoil Gheàrrloch</dc:title>
  <dc:creator>1</dc:creator>
  <cp:lastModifiedBy>Neil Smith</cp:lastModifiedBy>
  <cp:revision>160</cp:revision>
  <dcterms:created xsi:type="dcterms:W3CDTF">2012-05-24T12:55:00Z</dcterms:created>
  <dcterms:modified xsi:type="dcterms:W3CDTF">2020-03-02T15:26:05Z</dcterms:modified>
</cp:coreProperties>
</file>