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15"/>
  </p:notesMasterIdLst>
  <p:sldIdLst>
    <p:sldId id="256" r:id="rId2"/>
    <p:sldId id="274" r:id="rId3"/>
    <p:sldId id="275" r:id="rId4"/>
    <p:sldId id="281" r:id="rId5"/>
    <p:sldId id="282" r:id="rId6"/>
    <p:sldId id="276" r:id="rId7"/>
    <p:sldId id="277" r:id="rId8"/>
    <p:sldId id="283" r:id="rId9"/>
    <p:sldId id="279" r:id="rId10"/>
    <p:sldId id="284" r:id="rId11"/>
    <p:sldId id="280" r:id="rId12"/>
    <p:sldId id="285" r:id="rId13"/>
    <p:sldId id="286" r:id="rId14"/>
  </p:sldIdLst>
  <p:sldSz cx="9144000" cy="6858000" type="screen4x3"/>
  <p:notesSz cx="6858000" cy="9144000"/>
  <p:embeddedFontLst>
    <p:embeddedFont>
      <p:font typeface="Bodoni MT" panose="02070603080606020203" pitchFamily="18" charset="77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7FF"/>
    <a:srgbClr val="FFC556"/>
    <a:srgbClr val="FF00FF"/>
    <a:srgbClr val="C1F3FF"/>
    <a:srgbClr val="A1BCFF"/>
    <a:srgbClr val="00FFFF"/>
    <a:srgbClr val="00FF00"/>
    <a:srgbClr val="FF0066"/>
    <a:srgbClr val="33CC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1" autoAdjust="0"/>
    <p:restoredTop sz="94694"/>
  </p:normalViewPr>
  <p:slideViewPr>
    <p:cSldViewPr>
      <p:cViewPr varScale="1">
        <p:scale>
          <a:sx n="121" d="100"/>
          <a:sy n="121" d="100"/>
        </p:scale>
        <p:origin x="21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965B-2DD8-428E-9E43-6AF166BF9F12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FE28-9299-4967-A163-2A9F26F3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9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E28-9299-4967-A163-2A9F26F34B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1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E28-9299-4967-A163-2A9F26F34B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1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E28-9299-4967-A163-2A9F26F34B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1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E28-9299-4967-A163-2A9F26F34B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1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F1A566-09E8-FE40-BD9D-8D05B42DD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711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/>
          <p:cNvSpPr/>
          <p:nvPr/>
        </p:nvSpPr>
        <p:spPr>
          <a:xfrm>
            <a:off x="107504" y="2204864"/>
            <a:ext cx="3384376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’S e </a:t>
            </a:r>
            <a:r>
              <a:rPr lang="en-GB" sz="2200" dirty="0" err="1">
                <a:latin typeface="Bodoni MT" pitchFamily="18" charset="0"/>
              </a:rPr>
              <a:t>tidsear</a:t>
            </a:r>
            <a:r>
              <a:rPr lang="en-GB" sz="2200" dirty="0">
                <a:latin typeface="Bodoni MT" pitchFamily="18" charset="0"/>
              </a:rPr>
              <a:t> a </a:t>
            </a:r>
            <a:r>
              <a:rPr lang="en-GB" sz="2200" dirty="0" err="1">
                <a:latin typeface="Bodoni MT" pitchFamily="18" charset="0"/>
              </a:rPr>
              <a:t>th</a:t>
            </a:r>
            <a:r>
              <a:rPr lang="en-GB" sz="2200" dirty="0">
                <a:latin typeface="Bodoni MT" pitchFamily="18" charset="0"/>
              </a:rPr>
              <a:t>’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ann</a:t>
            </a:r>
            <a:r>
              <a:rPr lang="en-GB" sz="2200" dirty="0" err="1">
                <a:latin typeface="Bodoni MT" pitchFamily="18" charset="0"/>
              </a:rPr>
              <a:t>am</a:t>
            </a:r>
            <a:r>
              <a:rPr lang="en-GB" sz="2200" dirty="0">
                <a:solidFill>
                  <a:srgbClr val="0000FF"/>
                </a:solidFill>
                <a:latin typeface="Bodoni MT" pitchFamily="18" charset="0"/>
              </a:rPr>
              <a:t>*</a:t>
            </a:r>
            <a:r>
              <a:rPr lang="en-GB" sz="2200" dirty="0">
                <a:latin typeface="Bodoni MT" pitchFamily="18" charset="0"/>
              </a:rPr>
              <a:t>.</a:t>
            </a:r>
            <a:endParaRPr lang="de-DE" sz="2200" dirty="0">
              <a:latin typeface="Bodoni MT" pitchFamily="18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652120" y="2206321"/>
            <a:ext cx="3384376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 mi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nam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*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FF"/>
                </a:solidFill>
                <a:latin typeface="Bodoni MT" pitchFamily="18" charset="0"/>
              </a:rPr>
              <a:t>thidsear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.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-1"/>
            <a:ext cx="2627784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76256" y="-1"/>
            <a:ext cx="22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Aonad</a:t>
            </a:r>
            <a:r>
              <a:rPr lang="en-GB" b="1" dirty="0">
                <a:solidFill>
                  <a:schemeClr val="tx2"/>
                </a:solidFill>
                <a:latin typeface="BankGothic Lt BT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Cànain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7505" y="548680"/>
            <a:ext cx="7848871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Carson a bhios </a:t>
            </a:r>
            <a:r>
              <a:rPr lang="en-GB" sz="2000" dirty="0" err="1">
                <a:latin typeface="Bodoni MT" pitchFamily="18" charset="0"/>
              </a:rPr>
              <a:t>sinn</a:t>
            </a:r>
            <a:r>
              <a:rPr lang="en-GB" sz="2000" dirty="0">
                <a:latin typeface="Bodoni MT" pitchFamily="18" charset="0"/>
              </a:rPr>
              <a:t> a’ </a:t>
            </a:r>
            <a:r>
              <a:rPr lang="en-GB" sz="2000" dirty="0" err="1">
                <a:latin typeface="Bodoni MT" pitchFamily="18" charset="0"/>
              </a:rPr>
              <a:t>cleachdadh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i="1" dirty="0" err="1">
                <a:solidFill>
                  <a:srgbClr val="00FF00"/>
                </a:solidFill>
                <a:latin typeface="Bodoni MT" pitchFamily="18" charset="0"/>
              </a:rPr>
              <a:t>nam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i="1" dirty="0" err="1">
                <a:solidFill>
                  <a:srgbClr val="00FF00"/>
                </a:solidFill>
                <a:latin typeface="Bodoni MT" pitchFamily="18" charset="0"/>
              </a:rPr>
              <a:t>nad</a:t>
            </a:r>
            <a:r>
              <a:rPr lang="is-IS" sz="2000" dirty="0">
                <a:latin typeface="Bodoni MT" pitchFamily="18" charset="0"/>
              </a:rPr>
              <a:t>…?</a:t>
            </a:r>
          </a:p>
          <a:p>
            <a:endParaRPr lang="is-IS" sz="2000" dirty="0">
              <a:latin typeface="Bodoni MT" pitchFamily="18" charset="0"/>
            </a:endParaRPr>
          </a:p>
          <a:p>
            <a:r>
              <a:rPr lang="is-IS" sz="2000" dirty="0">
                <a:latin typeface="Bodoni MT" pitchFamily="18" charset="0"/>
              </a:rPr>
              <a:t>Ann an Gàidhlig, bidh sinn a’ cleachdadh </a:t>
            </a:r>
            <a:r>
              <a:rPr lang="is-IS" sz="2000" dirty="0">
                <a:solidFill>
                  <a:srgbClr val="FFFF00"/>
                </a:solidFill>
                <a:latin typeface="Bodoni MT" pitchFamily="18" charset="0"/>
              </a:rPr>
              <a:t>ann</a:t>
            </a:r>
            <a:r>
              <a:rPr lang="is-IS" sz="2000" dirty="0">
                <a:latin typeface="Bodoni MT" pitchFamily="18" charset="0"/>
              </a:rPr>
              <a:t> gus innse cò sinn.</a:t>
            </a:r>
            <a:endParaRPr lang="en-GB" sz="2000" dirty="0">
              <a:latin typeface="Bodoni MT" pitchFamily="18" charset="0"/>
            </a:endParaRPr>
          </a:p>
        </p:txBody>
      </p:sp>
      <p:sp>
        <p:nvSpPr>
          <p:cNvPr id="28" name="Flowchart: Process 8"/>
          <p:cNvSpPr/>
          <p:nvPr/>
        </p:nvSpPr>
        <p:spPr>
          <a:xfrm>
            <a:off x="4211960" y="2204864"/>
            <a:ext cx="72008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4" name="Flowchart: Process 8"/>
          <p:cNvSpPr/>
          <p:nvPr/>
        </p:nvSpPr>
        <p:spPr>
          <a:xfrm>
            <a:off x="1907704" y="3140968"/>
            <a:ext cx="136815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FF"/>
                </a:solidFill>
              </a:rPr>
              <a:t>ann + mi </a:t>
            </a:r>
          </a:p>
        </p:txBody>
      </p:sp>
      <p:sp>
        <p:nvSpPr>
          <p:cNvPr id="16" name="Flowchart: Process 14"/>
          <p:cNvSpPr/>
          <p:nvPr/>
        </p:nvSpPr>
        <p:spPr>
          <a:xfrm>
            <a:off x="323528" y="3140968"/>
            <a:ext cx="1440160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0000FF"/>
                </a:solidFill>
                <a:latin typeface="Bodoni MT" pitchFamily="18" charset="0"/>
              </a:rPr>
              <a:t>*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ann</a:t>
            </a:r>
            <a:r>
              <a:rPr lang="en-GB" sz="2200" dirty="0" err="1">
                <a:latin typeface="Bodoni MT" pitchFamily="18" charset="0"/>
              </a:rPr>
              <a:t>am</a:t>
            </a:r>
            <a:r>
              <a:rPr lang="en-GB" sz="2200" dirty="0">
                <a:latin typeface="Bodoni MT" pitchFamily="18" charset="0"/>
              </a:rPr>
              <a:t> =</a:t>
            </a:r>
            <a:endParaRPr lang="de-DE" sz="2200" dirty="0">
              <a:latin typeface="Bodoni MT" pitchFamily="18" charset="0"/>
            </a:endParaRPr>
          </a:p>
        </p:txBody>
      </p:sp>
      <p:sp>
        <p:nvSpPr>
          <p:cNvPr id="17" name="Flowchart: Process 21"/>
          <p:cNvSpPr/>
          <p:nvPr/>
        </p:nvSpPr>
        <p:spPr>
          <a:xfrm>
            <a:off x="5652120" y="3140968"/>
            <a:ext cx="1080120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*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nam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 =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18" name="Flowchart: Process 8"/>
          <p:cNvSpPr/>
          <p:nvPr/>
        </p:nvSpPr>
        <p:spPr>
          <a:xfrm>
            <a:off x="6876256" y="3140968"/>
            <a:ext cx="136815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FF"/>
                </a:solidFill>
              </a:rPr>
              <a:t>ann + </a:t>
            </a:r>
            <a:r>
              <a:rPr lang="en-GB" sz="2000" dirty="0" err="1">
                <a:solidFill>
                  <a:srgbClr val="FF00FF"/>
                </a:solidFill>
              </a:rPr>
              <a:t>mo</a:t>
            </a:r>
            <a:r>
              <a:rPr lang="en-GB" sz="2000" dirty="0">
                <a:solidFill>
                  <a:srgbClr val="FF00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05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31" grpId="0"/>
      <p:bldP spid="33" grpId="0" build="p" animBg="1"/>
      <p:bldP spid="28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854" y="908720"/>
            <a:ext cx="2186890" cy="4032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 err="1">
                <a:latin typeface="Bodoni MT" pitchFamily="18" charset="0"/>
              </a:rPr>
              <a:t>Ciamar</a:t>
            </a:r>
            <a:r>
              <a:rPr lang="fr-FR" sz="2200" dirty="0">
                <a:latin typeface="Bodoni MT" pitchFamily="18" charset="0"/>
              </a:rPr>
              <a:t> a bhios </a:t>
            </a:r>
            <a:r>
              <a:rPr lang="fr-FR" sz="2200" i="1" dirty="0" err="1">
                <a:solidFill>
                  <a:srgbClr val="00FF00"/>
                </a:solidFill>
                <a:latin typeface="Bodoni MT" pitchFamily="18" charset="0"/>
              </a:rPr>
              <a:t>nam</a:t>
            </a:r>
            <a:r>
              <a:rPr lang="fr-FR" sz="2200" dirty="0">
                <a:latin typeface="Bodoni MT" pitchFamily="18" charset="0"/>
              </a:rPr>
              <a:t> ag </a:t>
            </a:r>
            <a:r>
              <a:rPr lang="fr-FR" sz="2200" dirty="0" err="1">
                <a:latin typeface="Bodoni MT" pitchFamily="18" charset="0"/>
              </a:rPr>
              <a:t>obrachadh</a:t>
            </a:r>
            <a:r>
              <a:rPr lang="fr-FR" sz="2200" dirty="0">
                <a:latin typeface="Bodoni MT" pitchFamily="18" charset="0"/>
              </a:rPr>
              <a:t>?</a:t>
            </a:r>
          </a:p>
          <a:p>
            <a:endParaRPr lang="fr-FR" sz="2200" dirty="0">
              <a:latin typeface="Bodoni MT" pitchFamily="18" charset="0"/>
            </a:endParaRPr>
          </a:p>
          <a:p>
            <a:r>
              <a:rPr lang="en-GB" sz="2200" dirty="0" err="1">
                <a:latin typeface="Bodoni MT" pitchFamily="18" charset="0"/>
              </a:rPr>
              <a:t>Uill</a:t>
            </a:r>
            <a:r>
              <a:rPr lang="en-GB" sz="2200" dirty="0">
                <a:latin typeface="Bodoni MT" pitchFamily="18" charset="0"/>
              </a:rPr>
              <a:t>, ma </a:t>
            </a:r>
            <a:r>
              <a:rPr lang="en-GB" sz="2200" dirty="0" err="1">
                <a:latin typeface="Bodoni MT" pitchFamily="18" charset="0"/>
              </a:rPr>
              <a:t>thuig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thu</a:t>
            </a:r>
            <a:r>
              <a:rPr lang="en-GB" sz="2200" dirty="0">
                <a:latin typeface="Bodoni MT" pitchFamily="18" charset="0"/>
              </a:rPr>
              <a:t> an </a:t>
            </a:r>
            <a:r>
              <a:rPr lang="en-GB" sz="2200" dirty="0" err="1">
                <a:latin typeface="Bodoni MT" pitchFamily="18" charset="0"/>
              </a:rPr>
              <a:t>rud</a:t>
            </a:r>
            <a:r>
              <a:rPr lang="en-GB" sz="2200" dirty="0">
                <a:latin typeface="Bodoni MT" pitchFamily="18" charset="0"/>
              </a:rPr>
              <a:t> mu </a:t>
            </a:r>
            <a:r>
              <a:rPr lang="en-GB" sz="2200" dirty="0" err="1">
                <a:latin typeface="Bodoni MT" pitchFamily="18" charset="0"/>
              </a:rPr>
              <a:t>dheireadh</a:t>
            </a:r>
            <a:r>
              <a:rPr lang="en-GB" sz="2200" dirty="0">
                <a:latin typeface="Bodoni MT" pitchFamily="18" charset="0"/>
              </a:rPr>
              <a:t> a </a:t>
            </a:r>
            <a:r>
              <a:rPr lang="en-GB" sz="2200" dirty="0" err="1">
                <a:latin typeface="Bodoni MT" pitchFamily="18" charset="0"/>
              </a:rPr>
              <a:t>rinn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(</a:t>
            </a:r>
            <a:r>
              <a:rPr lang="en-GB" sz="2200" i="1" dirty="0">
                <a:solidFill>
                  <a:srgbClr val="00FF00"/>
                </a:solidFill>
                <a:latin typeface="Bodoni MT" pitchFamily="18" charset="0"/>
              </a:rPr>
              <a:t>gam</a:t>
            </a:r>
            <a:r>
              <a:rPr lang="en-GB" sz="2200" dirty="0">
                <a:latin typeface="Bodoni MT" pitchFamily="18" charset="0"/>
              </a:rPr>
              <a:t>), </a:t>
            </a:r>
            <a:r>
              <a:rPr lang="en-GB" sz="2200" dirty="0" err="1">
                <a:latin typeface="Bodoni MT" pitchFamily="18" charset="0"/>
              </a:rPr>
              <a:t>bidh</a:t>
            </a:r>
            <a:r>
              <a:rPr lang="en-GB" sz="2200" dirty="0">
                <a:latin typeface="Bodoni MT" pitchFamily="18" charset="0"/>
              </a:rPr>
              <a:t> e </a:t>
            </a:r>
            <a:r>
              <a:rPr lang="en-GB" sz="2200" dirty="0" err="1">
                <a:latin typeface="Bodoni MT" pitchFamily="18" charset="0"/>
              </a:rPr>
              <a:t>gu</a:t>
            </a:r>
            <a:r>
              <a:rPr lang="en-GB" sz="2200" dirty="0">
                <a:latin typeface="Bodoni MT" pitchFamily="18" charset="0"/>
              </a:rPr>
              <a:t> math </a:t>
            </a:r>
            <a:r>
              <a:rPr lang="en-GB" sz="2200" dirty="0" err="1">
                <a:latin typeface="Bodoni MT" pitchFamily="18" charset="0"/>
              </a:rPr>
              <a:t>furasta</a:t>
            </a:r>
            <a:r>
              <a:rPr lang="en-GB" sz="2200" dirty="0">
                <a:latin typeface="Bodoni MT" pitchFamily="18" charset="0"/>
              </a:rPr>
              <a:t>. </a:t>
            </a:r>
          </a:p>
          <a:p>
            <a:endParaRPr lang="en-GB" sz="2200" dirty="0">
              <a:latin typeface="Bodoni MT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11760" y="1268760"/>
            <a:ext cx="1080120" cy="3206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33CC33"/>
                </a:solidFill>
              </a:rPr>
              <a:t>mi</a:t>
            </a:r>
            <a:r>
              <a:rPr lang="en-GB" sz="2400" dirty="0"/>
              <a:t> 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thu</a:t>
            </a:r>
            <a:r>
              <a:rPr lang="en-GB" sz="2400" b="1" dirty="0">
                <a:solidFill>
                  <a:srgbClr val="33CC33"/>
                </a:solidFill>
              </a:rPr>
              <a:t> </a:t>
            </a:r>
            <a:endParaRPr lang="en-GB" sz="2400" dirty="0"/>
          </a:p>
          <a:p>
            <a:r>
              <a:rPr lang="en-GB" sz="2400" b="1" dirty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b="1" dirty="0" err="1">
                <a:solidFill>
                  <a:srgbClr val="00B0F0"/>
                </a:solidFill>
              </a:rPr>
              <a:t>i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</a:p>
          <a:p>
            <a:r>
              <a:rPr lang="en-GB" sz="2400" b="1" dirty="0" err="1">
                <a:solidFill>
                  <a:schemeClr val="tx2"/>
                </a:solidFill>
              </a:rPr>
              <a:t>sinn</a:t>
            </a:r>
            <a:r>
              <a:rPr lang="en-GB" sz="2400" dirty="0"/>
              <a:t> </a:t>
            </a:r>
          </a:p>
          <a:p>
            <a:r>
              <a:rPr lang="en-GB" sz="2400" b="1" dirty="0" err="1">
                <a:solidFill>
                  <a:schemeClr val="tx1">
                    <a:lumMod val="85000"/>
                  </a:schemeClr>
                </a:solidFill>
              </a:rPr>
              <a:t>sibh</a:t>
            </a:r>
            <a:r>
              <a:rPr lang="en-GB" sz="2400" dirty="0"/>
              <a:t> </a:t>
            </a:r>
          </a:p>
          <a:p>
            <a:r>
              <a:rPr lang="en-GB" sz="2400" b="1" dirty="0" err="1">
                <a:solidFill>
                  <a:srgbClr val="FF0066"/>
                </a:solidFill>
              </a:rPr>
              <a:t>iad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57653" y="1272596"/>
            <a:ext cx="1512167" cy="3206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33CC33"/>
                </a:solidFill>
              </a:rPr>
              <a:t>gam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33CC33"/>
                </a:solidFill>
              </a:rPr>
              <a:t>(h)</a:t>
            </a:r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gad (h)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FF00"/>
                </a:solidFill>
              </a:rPr>
              <a:t>ga</a:t>
            </a:r>
            <a:r>
              <a:rPr lang="en-GB" sz="2400" b="1" dirty="0">
                <a:solidFill>
                  <a:srgbClr val="FFFF00"/>
                </a:solidFill>
              </a:rPr>
              <a:t> (h)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b="1" dirty="0" err="1">
                <a:solidFill>
                  <a:srgbClr val="00B0F0"/>
                </a:solidFill>
              </a:rPr>
              <a:t>ga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gar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</a:p>
          <a:p>
            <a:r>
              <a:rPr lang="en-GB" sz="2400" b="1" dirty="0" err="1">
                <a:solidFill>
                  <a:schemeClr val="tx1">
                    <a:lumMod val="85000"/>
                  </a:schemeClr>
                </a:solidFill>
              </a:rPr>
              <a:t>gur</a:t>
            </a:r>
            <a:r>
              <a:rPr lang="en-GB" sz="2400" dirty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r>
              <a:rPr lang="en-GB" sz="2400" b="1" dirty="0" err="1">
                <a:solidFill>
                  <a:srgbClr val="FF0066"/>
                </a:solidFill>
              </a:rPr>
              <a:t>gan</a:t>
            </a:r>
            <a:r>
              <a:rPr lang="en-GB" sz="2400" b="1" dirty="0">
                <a:solidFill>
                  <a:srgbClr val="FF0066"/>
                </a:solidFill>
              </a:rPr>
              <a:t>/m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57226" y="1287728"/>
            <a:ext cx="1512167" cy="3206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err="1">
                <a:solidFill>
                  <a:srgbClr val="33CC33"/>
                </a:solidFill>
              </a:rPr>
              <a:t>nam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33CC33"/>
                </a:solidFill>
              </a:rPr>
              <a:t>(h)</a:t>
            </a:r>
            <a:endParaRPr lang="en-GB" sz="2400" dirty="0"/>
          </a:p>
          <a:p>
            <a:r>
              <a:rPr lang="en-GB" sz="2400" b="1" dirty="0" err="1">
                <a:solidFill>
                  <a:srgbClr val="FF0000"/>
                </a:solidFill>
              </a:rPr>
              <a:t>nad</a:t>
            </a:r>
            <a:r>
              <a:rPr lang="en-GB" sz="2400" b="1" dirty="0">
                <a:solidFill>
                  <a:srgbClr val="FF0000"/>
                </a:solidFill>
              </a:rPr>
              <a:t> (h)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FF00"/>
                </a:solidFill>
              </a:rPr>
              <a:t>na</a:t>
            </a:r>
            <a:r>
              <a:rPr lang="en-GB" sz="2400" b="1" dirty="0">
                <a:solidFill>
                  <a:srgbClr val="FFFF00"/>
                </a:solidFill>
              </a:rPr>
              <a:t> (h)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b="1" dirty="0" err="1">
                <a:solidFill>
                  <a:srgbClr val="00B0F0"/>
                </a:solidFill>
              </a:rPr>
              <a:t>na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</a:p>
          <a:p>
            <a:r>
              <a:rPr lang="en-GB" sz="2400" b="1" dirty="0" err="1">
                <a:solidFill>
                  <a:schemeClr val="tx2"/>
                </a:solidFill>
              </a:rPr>
              <a:t>nar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</a:p>
          <a:p>
            <a:r>
              <a:rPr lang="en-GB" sz="2400" b="1" dirty="0" err="1">
                <a:solidFill>
                  <a:schemeClr val="tx1">
                    <a:lumMod val="85000"/>
                  </a:schemeClr>
                </a:solidFill>
              </a:rPr>
              <a:t>nur</a:t>
            </a:r>
            <a:r>
              <a:rPr lang="en-GB" sz="2400" dirty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nan/m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466146" y="2569901"/>
            <a:ext cx="840641" cy="612068"/>
          </a:xfrm>
          <a:prstGeom prst="rightArrow">
            <a:avLst/>
          </a:prstGeom>
          <a:solidFill>
            <a:srgbClr val="FFFF00"/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635896" y="1268760"/>
            <a:ext cx="1080120" cy="3206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err="1">
                <a:solidFill>
                  <a:srgbClr val="33CC33"/>
                </a:solidFill>
              </a:rPr>
              <a:t>mo</a:t>
            </a:r>
            <a:r>
              <a:rPr lang="en-GB" sz="2400" dirty="0"/>
              <a:t>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do</a:t>
            </a:r>
            <a:r>
              <a:rPr lang="en-GB" sz="2400" b="1" dirty="0">
                <a:solidFill>
                  <a:srgbClr val="33CC33"/>
                </a:solidFill>
              </a:rPr>
              <a:t> </a:t>
            </a:r>
            <a:endParaRPr lang="en-GB" sz="2400" dirty="0"/>
          </a:p>
          <a:p>
            <a:r>
              <a:rPr lang="en-GB" sz="2400" b="1" dirty="0">
                <a:solidFill>
                  <a:srgbClr val="FFFF00"/>
                </a:solidFill>
              </a:rPr>
              <a:t>a (h)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b="1" dirty="0">
                <a:solidFill>
                  <a:srgbClr val="00B0F0"/>
                </a:solidFill>
              </a:rPr>
              <a:t>a 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</a:p>
          <a:p>
            <a:r>
              <a:rPr lang="en-GB" sz="2400" b="1" dirty="0" err="1">
                <a:solidFill>
                  <a:schemeClr val="tx2"/>
                </a:solidFill>
              </a:rPr>
              <a:t>ar</a:t>
            </a:r>
            <a:r>
              <a:rPr lang="en-GB" sz="2400" dirty="0"/>
              <a:t> </a:t>
            </a:r>
          </a:p>
          <a:p>
            <a:r>
              <a:rPr lang="en-GB" sz="2400" b="1" dirty="0" err="1">
                <a:solidFill>
                  <a:schemeClr val="tx1">
                    <a:lumMod val="85000"/>
                  </a:schemeClr>
                </a:solidFill>
              </a:rPr>
              <a:t>ur</a:t>
            </a:r>
            <a:r>
              <a:rPr lang="en-GB" sz="2400" dirty="0"/>
              <a:t> 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an/m</a:t>
            </a:r>
            <a:endParaRPr lang="en-GB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5" grpId="0" uiExpand="1" build="p" animBg="1"/>
      <p:bldP spid="26" grpId="0" uiExpand="1" build="p" animBg="1"/>
      <p:bldP spid="27" grpId="0" uiExpand="1" build="p" animBg="1"/>
      <p:bldP spid="28" grpId="0" animBg="1"/>
      <p:bldP spid="1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854" y="1052736"/>
            <a:ext cx="906314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’S e an </a:t>
            </a:r>
            <a:r>
              <a:rPr lang="en-GB" sz="2200" dirty="0" err="1">
                <a:latin typeface="Bodoni MT" pitchFamily="18" charset="0"/>
              </a:rPr>
              <a:t>dòigh</a:t>
            </a:r>
            <a:r>
              <a:rPr lang="en-GB" sz="2200" dirty="0">
                <a:latin typeface="Bodoni MT" pitchFamily="18" charset="0"/>
              </a:rPr>
              <a:t> as </a:t>
            </a:r>
            <a:r>
              <a:rPr lang="en-GB" sz="2200" dirty="0" err="1">
                <a:latin typeface="Bodoni MT" pitchFamily="18" charset="0"/>
              </a:rPr>
              <a:t>sìmplidhe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anns</a:t>
            </a:r>
            <a:r>
              <a:rPr lang="en-GB" sz="2200" dirty="0">
                <a:latin typeface="Bodoni MT" pitchFamily="18" charset="0"/>
              </a:rPr>
              <a:t> am bi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a’ </a:t>
            </a:r>
            <a:r>
              <a:rPr lang="en-GB" sz="2200" dirty="0" err="1">
                <a:latin typeface="Bodoni MT" pitchFamily="18" charset="0"/>
              </a:rPr>
              <a:t>cleachdadh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i="1" dirty="0" err="1">
                <a:solidFill>
                  <a:srgbClr val="FFFF00"/>
                </a:solidFill>
                <a:latin typeface="Bodoni MT" pitchFamily="18" charset="0"/>
              </a:rPr>
              <a:t>nam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is-IS" sz="2200" dirty="0">
                <a:latin typeface="Bodoni MT" pitchFamily="18" charset="0"/>
              </a:rPr>
              <a:t>…</a:t>
            </a:r>
            <a:endParaRPr lang="en-GB" sz="2200" dirty="0">
              <a:latin typeface="Bodoni MT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3707904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3" name="Flowchart: Process 21"/>
          <p:cNvSpPr/>
          <p:nvPr/>
        </p:nvSpPr>
        <p:spPr>
          <a:xfrm>
            <a:off x="179512" y="1844824"/>
            <a:ext cx="4104456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còignear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na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FF"/>
                </a:solidFill>
                <a:latin typeface="Bodoni MT" pitchFamily="18" charset="0"/>
              </a:rPr>
              <a:t>t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FFFFFF"/>
                </a:solidFill>
                <a:latin typeface="Bodoni MT" pitchFamily="18" charset="0"/>
              </a:rPr>
              <a:t>eaghlach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.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14" name="Flowchart: Process 21"/>
          <p:cNvSpPr/>
          <p:nvPr/>
        </p:nvSpPr>
        <p:spPr>
          <a:xfrm>
            <a:off x="179512" y="2636912"/>
            <a:ext cx="4104456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 sin </a:t>
            </a:r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ceàrr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,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nam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FF"/>
                </a:solidFill>
                <a:latin typeface="Bodoni MT" pitchFamily="18" charset="0"/>
              </a:rPr>
              <a:t>b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FFFFFF"/>
                </a:solidFill>
                <a:latin typeface="Bodoni MT" pitchFamily="18" charset="0"/>
              </a:rPr>
              <a:t>eachd-sa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.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15" name="Flowchart: Process 21"/>
          <p:cNvSpPr/>
          <p:nvPr/>
        </p:nvSpPr>
        <p:spPr>
          <a:xfrm>
            <a:off x="179512" y="3429000"/>
            <a:ext cx="4104456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Dè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na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baga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?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095" y="4221088"/>
            <a:ext cx="906314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An </a:t>
            </a:r>
            <a:r>
              <a:rPr lang="en-GB" sz="2200" dirty="0" err="1">
                <a:latin typeface="Bodoni MT" pitchFamily="18" charset="0"/>
              </a:rPr>
              <a:t>urrainn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dhut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smaoineachadh</a:t>
            </a:r>
            <a:r>
              <a:rPr lang="en-GB" sz="2200" dirty="0">
                <a:latin typeface="Bodoni MT" pitchFamily="18" charset="0"/>
              </a:rPr>
              <a:t> air </a:t>
            </a:r>
            <a:r>
              <a:rPr lang="en-GB" sz="2200" dirty="0" err="1">
                <a:latin typeface="Bodoni MT" pitchFamily="18" charset="0"/>
              </a:rPr>
              <a:t>ainmearan</a:t>
            </a:r>
            <a:r>
              <a:rPr lang="en-GB" sz="2200" dirty="0">
                <a:latin typeface="Bodoni MT" pitchFamily="18" charset="0"/>
              </a:rPr>
              <a:t> eile leis am bi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</a:t>
            </a:r>
          </a:p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cleachdadh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i="1" dirty="0" err="1">
                <a:solidFill>
                  <a:srgbClr val="FFFF00"/>
                </a:solidFill>
                <a:latin typeface="Bodoni MT" pitchFamily="18" charset="0"/>
              </a:rPr>
              <a:t>nam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gu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tric</a:t>
            </a:r>
            <a:r>
              <a:rPr lang="en-GB" sz="2200" dirty="0">
                <a:latin typeface="Bodoni MT" pitchFamily="18" charset="0"/>
              </a:rPr>
              <a:t>?</a:t>
            </a:r>
          </a:p>
        </p:txBody>
      </p:sp>
      <p:sp>
        <p:nvSpPr>
          <p:cNvPr id="17" name="Flowchart: Process 26"/>
          <p:cNvSpPr/>
          <p:nvPr/>
        </p:nvSpPr>
        <p:spPr>
          <a:xfrm>
            <a:off x="323528" y="5301208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sporan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18" name="Flowchart: Process 26"/>
          <p:cNvSpPr/>
          <p:nvPr/>
        </p:nvSpPr>
        <p:spPr>
          <a:xfrm>
            <a:off x="1763688" y="5301208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pòcaid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19" name="Flowchart: Process 26"/>
          <p:cNvSpPr/>
          <p:nvPr/>
        </p:nvSpPr>
        <p:spPr>
          <a:xfrm>
            <a:off x="3203848" y="5301208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inntinn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20" name="Flowchart: Process 26"/>
          <p:cNvSpPr/>
          <p:nvPr/>
        </p:nvSpPr>
        <p:spPr>
          <a:xfrm>
            <a:off x="4644008" y="5301208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cridhe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21" name="Flowchart: Process 26"/>
          <p:cNvSpPr/>
          <p:nvPr/>
        </p:nvSpPr>
        <p:spPr>
          <a:xfrm>
            <a:off x="6084168" y="5301208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ceann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23" name="Flowchart: Process 26"/>
          <p:cNvSpPr/>
          <p:nvPr/>
        </p:nvSpPr>
        <p:spPr>
          <a:xfrm>
            <a:off x="7524328" y="5301208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beul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/>
      <p:bldP spid="13" grpId="0" animBg="1"/>
      <p:bldP spid="14" grpId="0" animBg="1"/>
      <p:bldP spid="15" grpId="0" animBg="1"/>
      <p:bldP spid="16" grpId="0" build="p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7504" y="764704"/>
            <a:ext cx="709228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Dè</a:t>
            </a:r>
            <a:r>
              <a:rPr lang="en-GB" sz="2200" dirty="0">
                <a:latin typeface="Bodoni MT" pitchFamily="18" charset="0"/>
              </a:rPr>
              <a:t> an </a:t>
            </a:r>
            <a:r>
              <a:rPr lang="en-GB" sz="2200" dirty="0" err="1">
                <a:latin typeface="Bodoni MT" pitchFamily="18" charset="0"/>
              </a:rPr>
              <a:t>diofar</a:t>
            </a:r>
            <a:r>
              <a:rPr lang="en-GB" sz="2200" dirty="0">
                <a:latin typeface="Bodoni MT" pitchFamily="18" charset="0"/>
              </a:rPr>
              <a:t> a </a:t>
            </a:r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eadar </a:t>
            </a:r>
            <a:r>
              <a:rPr lang="en-GB" sz="2200" dirty="0" err="1">
                <a:latin typeface="Bodoni MT" pitchFamily="18" charset="0"/>
              </a:rPr>
              <a:t>ciall</a:t>
            </a:r>
            <a:r>
              <a:rPr lang="en-GB" sz="2200" dirty="0">
                <a:latin typeface="Bodoni MT" pitchFamily="18" charset="0"/>
              </a:rPr>
              <a:t> an </a:t>
            </a:r>
            <a:r>
              <a:rPr lang="en-GB" sz="2200" dirty="0" err="1">
                <a:latin typeface="Bodoni MT" pitchFamily="18" charset="0"/>
              </a:rPr>
              <a:t>dà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sheantans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?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3707904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6256" y="-1"/>
            <a:ext cx="22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3" name="Flowchart: Process 21"/>
          <p:cNvSpPr/>
          <p:nvPr/>
        </p:nvSpPr>
        <p:spPr>
          <a:xfrm>
            <a:off x="5039544" y="1484784"/>
            <a:ext cx="3276872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chemeClr val="tx1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 mi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nam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FF"/>
                </a:solidFill>
                <a:latin typeface="Bodoni MT" pitchFamily="18" charset="0"/>
              </a:rPr>
              <a:t>s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FFFFFF"/>
                </a:solidFill>
                <a:latin typeface="Bodoni MT" pitchFamily="18" charset="0"/>
              </a:rPr>
              <a:t>easamh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.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552" y="2348880"/>
            <a:ext cx="302433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mi a’ </a:t>
            </a:r>
            <a:r>
              <a:rPr lang="en-GB" sz="2200" dirty="0" err="1">
                <a:latin typeface="Bodoni MT" pitchFamily="18" charset="0"/>
              </a:rPr>
              <a:t>gluasad</a:t>
            </a:r>
            <a:r>
              <a:rPr lang="en-GB" sz="2200" dirty="0">
                <a:latin typeface="Bodoni MT" pitchFamily="18" charset="0"/>
              </a:rPr>
              <a:t> /ag </a:t>
            </a:r>
            <a:r>
              <a:rPr lang="en-GB" sz="2200" dirty="0" err="1">
                <a:latin typeface="Bodoni MT" pitchFamily="18" charset="0"/>
              </a:rPr>
              <a:t>atharrachadh</a:t>
            </a:r>
            <a:r>
              <a:rPr lang="en-GB" sz="2200" dirty="0">
                <a:latin typeface="Bodoni MT" pitchFamily="18" charset="0"/>
              </a:rPr>
              <a:t> mar a </a:t>
            </a:r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mi</a:t>
            </a:r>
          </a:p>
        </p:txBody>
      </p:sp>
      <p:sp>
        <p:nvSpPr>
          <p:cNvPr id="17" name="Flowchart: Process 26"/>
          <p:cNvSpPr/>
          <p:nvPr/>
        </p:nvSpPr>
        <p:spPr>
          <a:xfrm>
            <a:off x="179512" y="4725144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suidhe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18" name="Flowchart: Process 26"/>
          <p:cNvSpPr/>
          <p:nvPr/>
        </p:nvSpPr>
        <p:spPr>
          <a:xfrm>
            <a:off x="1619672" y="4725144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ruith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19" name="Flowchart: Process 26"/>
          <p:cNvSpPr/>
          <p:nvPr/>
        </p:nvSpPr>
        <p:spPr>
          <a:xfrm>
            <a:off x="3059832" y="4725144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sìneadh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20" name="Flowchart: Process 26"/>
          <p:cNvSpPr/>
          <p:nvPr/>
        </p:nvSpPr>
        <p:spPr>
          <a:xfrm>
            <a:off x="4499992" y="4725144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stad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21" name="Flowchart: Process 26"/>
          <p:cNvSpPr/>
          <p:nvPr/>
        </p:nvSpPr>
        <p:spPr>
          <a:xfrm>
            <a:off x="5940152" y="4725144"/>
            <a:ext cx="122413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cadal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  <p:sp>
        <p:nvSpPr>
          <p:cNvPr id="22" name="Flowchart: Process 14"/>
          <p:cNvSpPr/>
          <p:nvPr/>
        </p:nvSpPr>
        <p:spPr>
          <a:xfrm>
            <a:off x="179512" y="1484784"/>
            <a:ext cx="3384376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mi a’ </a:t>
            </a:r>
            <a:r>
              <a:rPr lang="en-GB" sz="2200" dirty="0" err="1">
                <a:latin typeface="Bodoni MT" pitchFamily="18" charset="0"/>
              </a:rPr>
              <a:t>seasamh</a:t>
            </a:r>
            <a:r>
              <a:rPr lang="en-GB" sz="2200" dirty="0">
                <a:latin typeface="Bodoni MT" pitchFamily="18" charset="0"/>
              </a:rPr>
              <a:t>.</a:t>
            </a:r>
            <a:endParaRPr lang="de-DE" sz="2200" dirty="0">
              <a:latin typeface="Bodoni MT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475656" y="1988840"/>
            <a:ext cx="330587" cy="36004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12160" y="2348880"/>
            <a:ext cx="2376264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 mar a </a:t>
            </a:r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mi a-</a:t>
            </a:r>
            <a:r>
              <a:rPr lang="en-GB" sz="2200" dirty="0" err="1">
                <a:latin typeface="Bodoni MT" pitchFamily="18" charset="0"/>
              </a:rPr>
              <a:t>nis</a:t>
            </a:r>
            <a:endParaRPr lang="en-GB" sz="2200" dirty="0">
              <a:latin typeface="Bodoni MT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516218" y="1988840"/>
            <a:ext cx="504054" cy="36004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07504" y="3933056"/>
            <a:ext cx="849694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Dè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na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gnìomhairean</a:t>
            </a:r>
            <a:r>
              <a:rPr lang="en-GB" sz="2200" dirty="0">
                <a:latin typeface="Bodoni MT" pitchFamily="18" charset="0"/>
              </a:rPr>
              <a:t> eile a bhios </a:t>
            </a:r>
            <a:r>
              <a:rPr lang="en-GB" sz="2200" dirty="0" err="1">
                <a:latin typeface="Bodoni MT" pitchFamily="18" charset="0"/>
              </a:rPr>
              <a:t>ag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obrachadh</a:t>
            </a:r>
            <a:r>
              <a:rPr lang="en-GB" sz="2200" dirty="0">
                <a:latin typeface="Bodoni MT" pitchFamily="18" charset="0"/>
              </a:rPr>
              <a:t> air an </a:t>
            </a:r>
            <a:r>
              <a:rPr lang="en-GB" sz="2200" dirty="0" err="1">
                <a:latin typeface="Bodoni MT" pitchFamily="18" charset="0"/>
              </a:rPr>
              <a:t>dòigh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?</a:t>
            </a:r>
          </a:p>
        </p:txBody>
      </p:sp>
      <p:sp>
        <p:nvSpPr>
          <p:cNvPr id="33" name="Flowchart: Process 26"/>
          <p:cNvSpPr/>
          <p:nvPr/>
        </p:nvSpPr>
        <p:spPr>
          <a:xfrm>
            <a:off x="7380312" y="4725144"/>
            <a:ext cx="1296144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dùsgadh</a:t>
            </a:r>
            <a:endParaRPr lang="en-GB" sz="2200" dirty="0">
              <a:solidFill>
                <a:srgbClr val="3366FF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/>
      <p:bldP spid="13" grpId="0" animBg="1"/>
      <p:bldP spid="16" grpId="0" build="p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build="p" animBg="1"/>
      <p:bldP spid="32" grpId="0" build="p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Process 8"/>
          <p:cNvSpPr/>
          <p:nvPr/>
        </p:nvSpPr>
        <p:spPr>
          <a:xfrm>
            <a:off x="32315" y="719233"/>
            <a:ext cx="64807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mi </a:t>
            </a:r>
          </a:p>
        </p:txBody>
      </p:sp>
      <p:sp>
        <p:nvSpPr>
          <p:cNvPr id="37" name="Flowchart: Process 8"/>
          <p:cNvSpPr/>
          <p:nvPr/>
        </p:nvSpPr>
        <p:spPr>
          <a:xfrm>
            <a:off x="1832514" y="748263"/>
            <a:ext cx="324354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chemeClr val="tx2"/>
                </a:solidFill>
              </a:rPr>
              <a:t>Tha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FF00"/>
                </a:solidFill>
              </a:rPr>
              <a:t>mo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</a:t>
            </a:r>
            <a:r>
              <a:rPr lang="en-GB" sz="2000" dirty="0" err="1">
                <a:solidFill>
                  <a:srgbClr val="00FF00"/>
                </a:solidFill>
              </a:rPr>
              <a:t>h</a:t>
            </a:r>
            <a:r>
              <a:rPr lang="en-GB" sz="2000" dirty="0" err="1">
                <a:solidFill>
                  <a:schemeClr val="tx2"/>
                </a:solidFill>
              </a:rPr>
              <a:t>eann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goirt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rgbClr val="3366FF"/>
                </a:solidFill>
              </a:rPr>
              <a:t>*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52395" y="964287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Process 8"/>
          <p:cNvSpPr/>
          <p:nvPr/>
        </p:nvSpPr>
        <p:spPr>
          <a:xfrm>
            <a:off x="32315" y="1655337"/>
            <a:ext cx="64807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thu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40" name="Flowchart: Process 8"/>
          <p:cNvSpPr/>
          <p:nvPr/>
        </p:nvSpPr>
        <p:spPr>
          <a:xfrm>
            <a:off x="1832514" y="1684367"/>
            <a:ext cx="324354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A </a:t>
            </a:r>
            <a:r>
              <a:rPr lang="en-GB" sz="2000" dirty="0" err="1">
                <a:solidFill>
                  <a:schemeClr val="tx2"/>
                </a:solidFill>
              </a:rPr>
              <a:t>bheil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rgbClr val="00FF00"/>
                </a:solidFill>
              </a:rPr>
              <a:t>do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</a:t>
            </a:r>
            <a:r>
              <a:rPr lang="en-GB" sz="2000" dirty="0" err="1">
                <a:solidFill>
                  <a:srgbClr val="00FF00"/>
                </a:solidFill>
              </a:rPr>
              <a:t>h</a:t>
            </a:r>
            <a:r>
              <a:rPr lang="en-GB" sz="2000" dirty="0" err="1">
                <a:solidFill>
                  <a:schemeClr val="tx2"/>
                </a:solidFill>
              </a:rPr>
              <a:t>eann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goirt</a:t>
            </a:r>
            <a:r>
              <a:rPr lang="en-GB" sz="2000" dirty="0">
                <a:solidFill>
                  <a:schemeClr val="tx2"/>
                </a:solidFill>
              </a:rPr>
              <a:t>?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rgbClr val="3366FF"/>
                </a:solidFill>
              </a:rPr>
              <a:t>*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52395" y="1900391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lowchart: Process 8"/>
          <p:cNvSpPr/>
          <p:nvPr/>
        </p:nvSpPr>
        <p:spPr>
          <a:xfrm>
            <a:off x="32315" y="2591441"/>
            <a:ext cx="64807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43" name="Flowchart: Process 8"/>
          <p:cNvSpPr/>
          <p:nvPr/>
        </p:nvSpPr>
        <p:spPr>
          <a:xfrm>
            <a:off x="1832515" y="2620471"/>
            <a:ext cx="316835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A </a:t>
            </a:r>
            <a:r>
              <a:rPr lang="en-GB" sz="2000" dirty="0" err="1">
                <a:solidFill>
                  <a:schemeClr val="tx2"/>
                </a:solidFill>
              </a:rPr>
              <a:t>bheil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rgbClr val="00FF00"/>
                </a:solidFill>
              </a:rPr>
              <a:t>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</a:t>
            </a:r>
            <a:r>
              <a:rPr lang="en-GB" sz="2000" dirty="0" err="1">
                <a:solidFill>
                  <a:srgbClr val="00FF00"/>
                </a:solidFill>
              </a:rPr>
              <a:t>h</a:t>
            </a:r>
            <a:r>
              <a:rPr lang="en-GB" sz="2000" dirty="0" err="1">
                <a:solidFill>
                  <a:schemeClr val="tx2"/>
                </a:solidFill>
              </a:rPr>
              <a:t>eann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goirt</a:t>
            </a:r>
            <a:r>
              <a:rPr lang="en-GB" sz="2000" dirty="0">
                <a:solidFill>
                  <a:schemeClr val="tx2"/>
                </a:solidFill>
              </a:rPr>
              <a:t>?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*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52395" y="2836495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lowchart: Process 8"/>
          <p:cNvSpPr/>
          <p:nvPr/>
        </p:nvSpPr>
        <p:spPr>
          <a:xfrm>
            <a:off x="32315" y="3527545"/>
            <a:ext cx="64807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i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46" name="Flowchart: Process 8"/>
          <p:cNvSpPr/>
          <p:nvPr/>
        </p:nvSpPr>
        <p:spPr>
          <a:xfrm>
            <a:off x="1832515" y="3556575"/>
            <a:ext cx="316835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A </a:t>
            </a:r>
            <a:r>
              <a:rPr lang="en-GB" sz="2000" dirty="0" err="1">
                <a:solidFill>
                  <a:schemeClr val="tx2"/>
                </a:solidFill>
              </a:rPr>
              <a:t>bheil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rgbClr val="00FF00"/>
                </a:solidFill>
              </a:rPr>
              <a:t>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ceann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goirt</a:t>
            </a:r>
            <a:r>
              <a:rPr lang="en-GB" sz="2000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52395" y="3772599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lowchart: Process 8"/>
          <p:cNvSpPr/>
          <p:nvPr/>
        </p:nvSpPr>
        <p:spPr>
          <a:xfrm>
            <a:off x="32315" y="4463649"/>
            <a:ext cx="72008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sinn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49" name="Flowchart: Process 8"/>
          <p:cNvSpPr/>
          <p:nvPr/>
        </p:nvSpPr>
        <p:spPr>
          <a:xfrm>
            <a:off x="1832515" y="4492679"/>
            <a:ext cx="316835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chemeClr val="tx2"/>
                </a:solidFill>
              </a:rPr>
              <a:t>Tha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FF00"/>
                </a:solidFill>
              </a:rPr>
              <a:t>ar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</a:t>
            </a:r>
            <a:r>
              <a:rPr lang="en-GB" sz="2000" dirty="0" err="1">
                <a:solidFill>
                  <a:srgbClr val="FF00FF"/>
                </a:solidFill>
              </a:rPr>
              <a:t>inn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goirt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52395" y="4708703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lowchart: Process 8"/>
          <p:cNvSpPr/>
          <p:nvPr/>
        </p:nvSpPr>
        <p:spPr>
          <a:xfrm>
            <a:off x="-1" y="5406726"/>
            <a:ext cx="75239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sibh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52" name="Flowchart: Process 8"/>
          <p:cNvSpPr/>
          <p:nvPr/>
        </p:nvSpPr>
        <p:spPr>
          <a:xfrm>
            <a:off x="1832515" y="5428783"/>
            <a:ext cx="316835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A </a:t>
            </a:r>
            <a:r>
              <a:rPr lang="en-GB" sz="2000" dirty="0" err="1">
                <a:solidFill>
                  <a:schemeClr val="tx2"/>
                </a:solidFill>
              </a:rPr>
              <a:t>bheil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FF00"/>
                </a:solidFill>
              </a:rPr>
              <a:t>ur</a:t>
            </a:r>
            <a:r>
              <a:rPr lang="en-GB" sz="2000" dirty="0">
                <a:solidFill>
                  <a:srgbClr val="FF0000"/>
                </a:solidFill>
              </a:rPr>
              <a:t>*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</a:t>
            </a:r>
            <a:r>
              <a:rPr lang="en-GB" sz="2000" dirty="0" err="1">
                <a:solidFill>
                  <a:srgbClr val="FF00FF"/>
                </a:solidFill>
              </a:rPr>
              <a:t>inn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goirt</a:t>
            </a:r>
            <a:r>
              <a:rPr lang="en-GB" sz="2000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52395" y="5644807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lowchart: Process 8"/>
          <p:cNvSpPr/>
          <p:nvPr/>
        </p:nvSpPr>
        <p:spPr>
          <a:xfrm>
            <a:off x="32315" y="6335857"/>
            <a:ext cx="64807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iad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55" name="Flowchart: Process 8"/>
          <p:cNvSpPr/>
          <p:nvPr/>
        </p:nvSpPr>
        <p:spPr>
          <a:xfrm>
            <a:off x="1832515" y="6364887"/>
            <a:ext cx="316835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A </a:t>
            </a:r>
            <a:r>
              <a:rPr lang="en-GB" sz="2000" dirty="0" err="1">
                <a:solidFill>
                  <a:schemeClr val="tx2"/>
                </a:solidFill>
              </a:rPr>
              <a:t>bheil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rgbClr val="00FF00"/>
                </a:solidFill>
              </a:rPr>
              <a:t>an</a:t>
            </a:r>
            <a:r>
              <a:rPr lang="en-GB" sz="2000" dirty="0">
                <a:solidFill>
                  <a:srgbClr val="008000"/>
                </a:solidFill>
              </a:rPr>
              <a:t>*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</a:t>
            </a:r>
            <a:r>
              <a:rPr lang="en-GB" sz="2000" dirty="0" err="1">
                <a:solidFill>
                  <a:srgbClr val="FF00FF"/>
                </a:solidFill>
              </a:rPr>
              <a:t>inn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goirt</a:t>
            </a:r>
            <a:r>
              <a:rPr lang="en-GB" sz="2000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52395" y="6580911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lowchart: Process 8"/>
          <p:cNvSpPr/>
          <p:nvPr/>
        </p:nvSpPr>
        <p:spPr>
          <a:xfrm>
            <a:off x="5648939" y="6376529"/>
            <a:ext cx="2232248" cy="504056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8000"/>
                </a:solidFill>
              </a:rPr>
              <a:t>*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rgbClr val="00FF00"/>
                </a:solidFill>
              </a:rPr>
              <a:t>am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rgbClr val="53515E"/>
                </a:solidFill>
              </a:rPr>
              <a:t>ro</a:t>
            </a:r>
            <a:r>
              <a:rPr lang="en-GB" dirty="0">
                <a:solidFill>
                  <a:srgbClr val="53515E"/>
                </a:solidFill>
              </a:rPr>
              <a:t> </a:t>
            </a:r>
            <a:r>
              <a:rPr lang="en-GB" i="1" dirty="0">
                <a:solidFill>
                  <a:srgbClr val="53515E"/>
                </a:solidFill>
              </a:rPr>
              <a:t>b</a:t>
            </a:r>
            <a:r>
              <a:rPr lang="en-GB" dirty="0">
                <a:solidFill>
                  <a:srgbClr val="53515E"/>
                </a:solidFill>
              </a:rPr>
              <a:t>, </a:t>
            </a:r>
            <a:r>
              <a:rPr lang="en-GB" i="1" dirty="0">
                <a:solidFill>
                  <a:srgbClr val="53515E"/>
                </a:solidFill>
              </a:rPr>
              <a:t>f</a:t>
            </a:r>
            <a:r>
              <a:rPr lang="en-GB" dirty="0">
                <a:solidFill>
                  <a:srgbClr val="53515E"/>
                </a:solidFill>
              </a:rPr>
              <a:t>, </a:t>
            </a:r>
            <a:r>
              <a:rPr lang="en-GB" i="1" dirty="0">
                <a:solidFill>
                  <a:srgbClr val="53515E"/>
                </a:solidFill>
              </a:rPr>
              <a:t>m</a:t>
            </a:r>
            <a:r>
              <a:rPr lang="en-GB" dirty="0">
                <a:solidFill>
                  <a:srgbClr val="53515E"/>
                </a:solidFill>
              </a:rPr>
              <a:t>, </a:t>
            </a:r>
            <a:r>
              <a:rPr lang="en-GB" i="1" dirty="0">
                <a:solidFill>
                  <a:srgbClr val="53515E"/>
                </a:solidFill>
              </a:rPr>
              <a:t>p</a:t>
            </a:r>
          </a:p>
        </p:txBody>
      </p:sp>
      <p:sp>
        <p:nvSpPr>
          <p:cNvPr id="58" name="Flowchart: Process 8"/>
          <p:cNvSpPr/>
          <p:nvPr/>
        </p:nvSpPr>
        <p:spPr>
          <a:xfrm>
            <a:off x="5648939" y="4463649"/>
            <a:ext cx="2808312" cy="504056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6F0F5D"/>
                </a:solidFill>
              </a:rPr>
              <a:t>*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rgbClr val="00FF00"/>
                </a:solidFill>
              </a:rPr>
              <a:t>ar</a:t>
            </a:r>
            <a:r>
              <a:rPr lang="en-GB" dirty="0">
                <a:solidFill>
                  <a:srgbClr val="00FF00"/>
                </a:solidFill>
              </a:rPr>
              <a:t> n-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rgbClr val="53515E"/>
                </a:solidFill>
              </a:rPr>
              <a:t>ro</a:t>
            </a:r>
            <a:r>
              <a:rPr lang="en-GB" dirty="0">
                <a:solidFill>
                  <a:srgbClr val="53515E"/>
                </a:solidFill>
              </a:rPr>
              <a:t> </a:t>
            </a:r>
            <a:r>
              <a:rPr lang="en-GB" i="1" dirty="0" err="1">
                <a:solidFill>
                  <a:srgbClr val="53515E"/>
                </a:solidFill>
              </a:rPr>
              <a:t>fhuaimreagan</a:t>
            </a:r>
            <a:endParaRPr lang="en-GB" i="1" dirty="0">
              <a:solidFill>
                <a:srgbClr val="53515E"/>
              </a:solidFill>
            </a:endParaRPr>
          </a:p>
        </p:txBody>
      </p:sp>
      <p:sp>
        <p:nvSpPr>
          <p:cNvPr id="59" name="Flowchart: Process 8"/>
          <p:cNvSpPr/>
          <p:nvPr/>
        </p:nvSpPr>
        <p:spPr>
          <a:xfrm>
            <a:off x="5648939" y="5399753"/>
            <a:ext cx="2808312" cy="504056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rgbClr val="00FF00"/>
                </a:solidFill>
              </a:rPr>
              <a:t>ur</a:t>
            </a:r>
            <a:r>
              <a:rPr lang="en-GB" dirty="0">
                <a:solidFill>
                  <a:srgbClr val="00FF00"/>
                </a:solidFill>
              </a:rPr>
              <a:t> n-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rgbClr val="53515E"/>
                </a:solidFill>
              </a:rPr>
              <a:t>ro</a:t>
            </a:r>
            <a:r>
              <a:rPr lang="en-GB" dirty="0">
                <a:solidFill>
                  <a:srgbClr val="53515E"/>
                </a:solidFill>
              </a:rPr>
              <a:t> </a:t>
            </a:r>
            <a:r>
              <a:rPr lang="en-GB" i="1" dirty="0" err="1">
                <a:solidFill>
                  <a:srgbClr val="53515E"/>
                </a:solidFill>
              </a:rPr>
              <a:t>fhuaimreagan</a:t>
            </a:r>
            <a:endParaRPr lang="en-GB" i="1" dirty="0">
              <a:solidFill>
                <a:srgbClr val="53515E"/>
              </a:solidFill>
            </a:endParaRPr>
          </a:p>
        </p:txBody>
      </p:sp>
      <p:sp>
        <p:nvSpPr>
          <p:cNvPr id="60" name="Flowchart: Process 8"/>
          <p:cNvSpPr/>
          <p:nvPr/>
        </p:nvSpPr>
        <p:spPr>
          <a:xfrm>
            <a:off x="6948264" y="764704"/>
            <a:ext cx="2195736" cy="2376263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cuir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rgbClr val="00FF00"/>
                </a:solidFill>
              </a:rPr>
              <a:t>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rgbClr val="53515E"/>
                </a:solidFill>
              </a:rPr>
              <a:t>a-</a:t>
            </a:r>
            <a:r>
              <a:rPr lang="en-GB" dirty="0" err="1">
                <a:solidFill>
                  <a:srgbClr val="53515E"/>
                </a:solidFill>
              </a:rPr>
              <a:t>steach</a:t>
            </a:r>
            <a:r>
              <a:rPr lang="en-GB" dirty="0">
                <a:solidFill>
                  <a:srgbClr val="53515E"/>
                </a:solidFill>
              </a:rPr>
              <a:t> </a:t>
            </a:r>
            <a:r>
              <a:rPr lang="en-GB" i="1" dirty="0">
                <a:solidFill>
                  <a:srgbClr val="53515E"/>
                </a:solidFill>
              </a:rPr>
              <a:t>ma </a:t>
            </a:r>
            <a:r>
              <a:rPr lang="en-GB" i="1" dirty="0" err="1">
                <a:solidFill>
                  <a:srgbClr val="53515E"/>
                </a:solidFill>
              </a:rPr>
              <a:t>ghabhas</a:t>
            </a:r>
            <a:r>
              <a:rPr lang="en-GB" i="1" dirty="0">
                <a:solidFill>
                  <a:srgbClr val="53515E"/>
                </a:solidFill>
              </a:rPr>
              <a:t> am </a:t>
            </a:r>
            <a:r>
              <a:rPr lang="en-GB" i="1" dirty="0" err="1">
                <a:solidFill>
                  <a:srgbClr val="53515E"/>
                </a:solidFill>
              </a:rPr>
              <a:t>facal</a:t>
            </a:r>
            <a:r>
              <a:rPr lang="en-GB" i="1" dirty="0">
                <a:solidFill>
                  <a:srgbClr val="53515E"/>
                </a:solidFill>
              </a:rPr>
              <a:t> </a:t>
            </a:r>
            <a:r>
              <a:rPr lang="en-GB" i="1" dirty="0" err="1">
                <a:solidFill>
                  <a:srgbClr val="53515E"/>
                </a:solidFill>
              </a:rPr>
              <a:t>fhuaimneachadh</a:t>
            </a:r>
            <a:r>
              <a:rPr lang="en-GB" i="1" dirty="0">
                <a:solidFill>
                  <a:srgbClr val="53515E"/>
                </a:solidFill>
              </a:rPr>
              <a:t> </a:t>
            </a:r>
          </a:p>
          <a:p>
            <a:r>
              <a:rPr lang="en-GB" i="1" dirty="0">
                <a:solidFill>
                  <a:srgbClr val="53515E"/>
                </a:solidFill>
              </a:rPr>
              <a:t>(me, </a:t>
            </a:r>
            <a:r>
              <a:rPr lang="en-GB" i="1" dirty="0" err="1">
                <a:solidFill>
                  <a:srgbClr val="00FF00"/>
                </a:solidFill>
              </a:rPr>
              <a:t>mo</a:t>
            </a:r>
            <a:r>
              <a:rPr lang="en-GB" i="1" dirty="0">
                <a:solidFill>
                  <a:srgbClr val="53515E"/>
                </a:solidFill>
              </a:rPr>
              <a:t> </a:t>
            </a:r>
            <a:r>
              <a:rPr lang="en-GB" i="1" dirty="0" err="1">
                <a:solidFill>
                  <a:srgbClr val="53515E"/>
                </a:solidFill>
              </a:rPr>
              <a:t>c</a:t>
            </a:r>
            <a:r>
              <a:rPr lang="en-GB" i="1" dirty="0" err="1">
                <a:solidFill>
                  <a:srgbClr val="00FF00"/>
                </a:solidFill>
              </a:rPr>
              <a:t>h</a:t>
            </a:r>
            <a:r>
              <a:rPr lang="en-GB" i="1" dirty="0" err="1">
                <a:solidFill>
                  <a:srgbClr val="53515E"/>
                </a:solidFill>
              </a:rPr>
              <a:t>as</a:t>
            </a:r>
            <a:r>
              <a:rPr lang="en-GB" i="1" dirty="0">
                <a:solidFill>
                  <a:srgbClr val="53515E"/>
                </a:solidFill>
              </a:rPr>
              <a:t> ach</a:t>
            </a:r>
          </a:p>
          <a:p>
            <a:r>
              <a:rPr lang="en-GB" i="1" dirty="0">
                <a:solidFill>
                  <a:srgbClr val="00FF00"/>
                </a:solidFill>
              </a:rPr>
              <a:t>        </a:t>
            </a:r>
            <a:r>
              <a:rPr lang="en-GB" i="1" dirty="0" err="1">
                <a:solidFill>
                  <a:srgbClr val="00FF00"/>
                </a:solidFill>
              </a:rPr>
              <a:t>mo</a:t>
            </a:r>
            <a:r>
              <a:rPr lang="en-GB" i="1" dirty="0">
                <a:solidFill>
                  <a:srgbClr val="53515E"/>
                </a:solidFill>
              </a:rPr>
              <a:t> </a:t>
            </a:r>
            <a:r>
              <a:rPr lang="en-GB" i="1" dirty="0" err="1">
                <a:solidFill>
                  <a:srgbClr val="53515E"/>
                </a:solidFill>
              </a:rPr>
              <a:t>stamag</a:t>
            </a:r>
            <a:r>
              <a:rPr lang="en-GB" i="1" dirty="0">
                <a:solidFill>
                  <a:srgbClr val="53515E"/>
                </a:solidFill>
              </a:rPr>
              <a:t>)</a:t>
            </a:r>
          </a:p>
        </p:txBody>
      </p:sp>
      <p:sp>
        <p:nvSpPr>
          <p:cNvPr id="29" name="Flowchart: Process 8"/>
          <p:cNvSpPr/>
          <p:nvPr/>
        </p:nvSpPr>
        <p:spPr>
          <a:xfrm>
            <a:off x="5148064" y="764704"/>
            <a:ext cx="1656183" cy="1440160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3366FF"/>
                </a:solidFill>
              </a:rPr>
              <a:t>*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rgbClr val="00FF00"/>
                </a:solidFill>
              </a:rPr>
              <a:t>m’ 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>
                <a:solidFill>
                  <a:srgbClr val="00FF00"/>
                </a:solidFill>
              </a:rPr>
              <a:t> d’ </a:t>
            </a:r>
            <a:r>
              <a:rPr lang="en-GB" dirty="0" err="1">
                <a:solidFill>
                  <a:srgbClr val="53515E"/>
                </a:solidFill>
              </a:rPr>
              <a:t>ro</a:t>
            </a:r>
            <a:r>
              <a:rPr lang="en-GB" dirty="0">
                <a:solidFill>
                  <a:srgbClr val="53515E"/>
                </a:solidFill>
              </a:rPr>
              <a:t> </a:t>
            </a:r>
            <a:r>
              <a:rPr lang="en-GB" dirty="0" err="1">
                <a:solidFill>
                  <a:srgbClr val="53515E"/>
                </a:solidFill>
              </a:rPr>
              <a:t>fhuaimreagan</a:t>
            </a:r>
            <a:r>
              <a:rPr lang="en-GB" dirty="0">
                <a:solidFill>
                  <a:srgbClr val="53515E"/>
                </a:solidFill>
              </a:rPr>
              <a:t> </a:t>
            </a:r>
            <a:r>
              <a:rPr lang="en-GB" i="1" dirty="0">
                <a:solidFill>
                  <a:srgbClr val="53515E"/>
                </a:solidFill>
              </a:rPr>
              <a:t>(me, </a:t>
            </a:r>
            <a:r>
              <a:rPr lang="en-GB" i="1" dirty="0">
                <a:solidFill>
                  <a:srgbClr val="00FF00"/>
                </a:solidFill>
              </a:rPr>
              <a:t>m’</a:t>
            </a:r>
            <a:r>
              <a:rPr lang="en-GB" i="1" dirty="0">
                <a:solidFill>
                  <a:srgbClr val="53515E"/>
                </a:solidFill>
              </a:rPr>
              <a:t> </a:t>
            </a:r>
            <a:r>
              <a:rPr lang="en-GB" i="1" dirty="0" err="1">
                <a:solidFill>
                  <a:srgbClr val="53515E"/>
                </a:solidFill>
              </a:rPr>
              <a:t>athair</a:t>
            </a:r>
            <a:r>
              <a:rPr lang="en-GB" i="1" dirty="0">
                <a:solidFill>
                  <a:srgbClr val="53515E"/>
                </a:solidFill>
              </a:rPr>
              <a:t>) </a:t>
            </a:r>
          </a:p>
        </p:txBody>
      </p:sp>
      <p:sp>
        <p:nvSpPr>
          <p:cNvPr id="30" name="Flowchart: Process 8"/>
          <p:cNvSpPr/>
          <p:nvPr/>
        </p:nvSpPr>
        <p:spPr>
          <a:xfrm>
            <a:off x="5652120" y="3573016"/>
            <a:ext cx="2808312" cy="504056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6F0F5D"/>
                </a:solidFill>
              </a:rPr>
              <a:t>*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rgbClr val="00FF00"/>
                </a:solidFill>
              </a:rPr>
              <a:t>a h-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rgbClr val="53515E"/>
                </a:solidFill>
              </a:rPr>
              <a:t>ro</a:t>
            </a:r>
            <a:r>
              <a:rPr lang="en-GB" dirty="0">
                <a:solidFill>
                  <a:srgbClr val="53515E"/>
                </a:solidFill>
              </a:rPr>
              <a:t> </a:t>
            </a:r>
            <a:r>
              <a:rPr lang="en-GB" i="1" dirty="0" err="1">
                <a:solidFill>
                  <a:srgbClr val="53515E"/>
                </a:solidFill>
              </a:rPr>
              <a:t>fhuaimreagan</a:t>
            </a:r>
            <a:endParaRPr lang="en-GB" i="1" dirty="0">
              <a:solidFill>
                <a:srgbClr val="5351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7504" y="620688"/>
            <a:ext cx="8596671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’S e an </a:t>
            </a:r>
            <a:r>
              <a:rPr lang="en-GB" sz="2000" dirty="0" err="1">
                <a:latin typeface="Bodoni MT" pitchFamily="18" charset="0"/>
              </a:rPr>
              <a:t>riaghailt</a:t>
            </a:r>
            <a:r>
              <a:rPr lang="en-GB" sz="2000" dirty="0">
                <a:latin typeface="Bodoni MT" pitchFamily="18" charset="0"/>
              </a:rPr>
              <a:t> as </a:t>
            </a:r>
            <a:r>
              <a:rPr lang="en-GB" sz="2000" dirty="0" err="1">
                <a:latin typeface="Bodoni MT" pitchFamily="18" charset="0"/>
              </a:rPr>
              <a:t>fheàrr</a:t>
            </a:r>
            <a:r>
              <a:rPr lang="en-GB" sz="2000" dirty="0">
                <a:latin typeface="Bodoni MT" pitchFamily="18" charset="0"/>
              </a:rPr>
              <a:t> gum </a:t>
            </a:r>
            <a:r>
              <a:rPr lang="en-GB" sz="2000" dirty="0" err="1">
                <a:latin typeface="Bodoni MT" pitchFamily="18" charset="0"/>
              </a:rPr>
              <a:t>bu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chòir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dhut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rgbClr val="00FF00"/>
                </a:solidFill>
                <a:latin typeface="Bodoni MT" pitchFamily="18" charset="0"/>
              </a:rPr>
              <a:t>mo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chleachdadh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nuair</a:t>
            </a:r>
            <a:r>
              <a:rPr lang="en-GB" sz="2000" dirty="0">
                <a:latin typeface="Bodoni MT" pitchFamily="18" charset="0"/>
              </a:rPr>
              <a:t> a bhios </a:t>
            </a:r>
            <a:r>
              <a:rPr lang="en-GB" sz="2000" dirty="0" err="1">
                <a:latin typeface="Bodoni MT" pitchFamily="18" charset="0"/>
              </a:rPr>
              <a:t>tu</a:t>
            </a:r>
            <a:r>
              <a:rPr lang="en-GB" sz="2000" dirty="0">
                <a:latin typeface="Bodoni MT" pitchFamily="18" charset="0"/>
              </a:rPr>
              <a:t> a-</a:t>
            </a:r>
            <a:r>
              <a:rPr lang="en-GB" sz="2000" dirty="0" err="1">
                <a:latin typeface="Bodoni MT" pitchFamily="18" charset="0"/>
              </a:rPr>
              <a:t>mach</a:t>
            </a:r>
            <a:r>
              <a:rPr lang="en-GB" sz="2000" dirty="0">
                <a:latin typeface="Bodoni MT" pitchFamily="18" charset="0"/>
              </a:rPr>
              <a:t> air </a:t>
            </a:r>
            <a:r>
              <a:rPr lang="en-GB" sz="2000" dirty="0" err="1">
                <a:latin typeface="Bodoni MT" pitchFamily="18" charset="0"/>
              </a:rPr>
              <a:t>rudeigin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tha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rgbClr val="00FF00"/>
                </a:solidFill>
                <a:latin typeface="Bodoni MT" pitchFamily="18" charset="0"/>
              </a:rPr>
              <a:t>pearsanta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dhut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fhèin</a:t>
            </a:r>
            <a:r>
              <a:rPr lang="en-GB" sz="2000" dirty="0">
                <a:latin typeface="Bodoni MT" pitchFamily="18" charset="0"/>
              </a:rPr>
              <a:t>: </a:t>
            </a:r>
            <a:r>
              <a:rPr lang="en-GB" sz="2000" dirty="0" err="1">
                <a:solidFill>
                  <a:srgbClr val="00FF00"/>
                </a:solidFill>
                <a:latin typeface="Bodoni MT" pitchFamily="18" charset="0"/>
              </a:rPr>
              <a:t>mo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rgbClr val="FFB666"/>
                </a:solidFill>
                <a:latin typeface="Bodoni MT" pitchFamily="18" charset="0"/>
              </a:rPr>
              <a:t>p</a:t>
            </a:r>
            <a:r>
              <a:rPr lang="en-GB" sz="2000" dirty="0" err="1">
                <a:solidFill>
                  <a:srgbClr val="00FF00"/>
                </a:solidFill>
                <a:latin typeface="Bodoni MT" pitchFamily="18" charset="0"/>
              </a:rPr>
              <a:t>h</a:t>
            </a:r>
            <a:r>
              <a:rPr lang="en-GB" sz="2000" dirty="0" err="1">
                <a:solidFill>
                  <a:srgbClr val="FFB666"/>
                </a:solidFill>
                <a:latin typeface="Bodoni MT" pitchFamily="18" charset="0"/>
              </a:rPr>
              <a:t>iuthar</a:t>
            </a:r>
            <a:r>
              <a:rPr lang="en-GB" sz="2000" dirty="0">
                <a:latin typeface="Bodoni MT" pitchFamily="18" charset="0"/>
              </a:rPr>
              <a:t>.</a:t>
            </a:r>
          </a:p>
          <a:p>
            <a:endParaRPr lang="en-GB" sz="2000" dirty="0">
              <a:latin typeface="Bodoni MT" pitchFamily="18" charset="0"/>
            </a:endParaRPr>
          </a:p>
          <a:p>
            <a:r>
              <a:rPr lang="en-GB" sz="2000" dirty="0" err="1">
                <a:latin typeface="Bodoni MT" pitchFamily="18" charset="0"/>
              </a:rPr>
              <a:t>Cleachd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rgbClr val="FF00FF"/>
                </a:solidFill>
                <a:latin typeface="Bodoni MT" pitchFamily="18" charset="0"/>
              </a:rPr>
              <a:t>agam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nuair</a:t>
            </a:r>
            <a:r>
              <a:rPr lang="en-GB" sz="2000" dirty="0">
                <a:latin typeface="Bodoni MT" pitchFamily="18" charset="0"/>
              </a:rPr>
              <a:t> a bhios </a:t>
            </a:r>
            <a:r>
              <a:rPr lang="en-GB" sz="2000" dirty="0" err="1">
                <a:latin typeface="Bodoni MT" pitchFamily="18" charset="0"/>
              </a:rPr>
              <a:t>tu</a:t>
            </a:r>
            <a:r>
              <a:rPr lang="en-GB" sz="2000" dirty="0">
                <a:latin typeface="Bodoni MT" pitchFamily="18" charset="0"/>
              </a:rPr>
              <a:t> a-</a:t>
            </a:r>
            <a:r>
              <a:rPr lang="en-GB" sz="2000" dirty="0" err="1">
                <a:latin typeface="Bodoni MT" pitchFamily="18" charset="0"/>
              </a:rPr>
              <a:t>mach</a:t>
            </a:r>
            <a:r>
              <a:rPr lang="en-GB" sz="2000" dirty="0">
                <a:latin typeface="Bodoni MT" pitchFamily="18" charset="0"/>
              </a:rPr>
              <a:t> air </a:t>
            </a:r>
            <a:r>
              <a:rPr lang="en-GB" sz="2000" dirty="0" err="1">
                <a:latin typeface="Bodoni MT" pitchFamily="18" charset="0"/>
              </a:rPr>
              <a:t>rudeigin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</a:rPr>
              <a:t>nach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</a:rPr>
              <a:t>eil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</a:rPr>
              <a:t> cho </a:t>
            </a:r>
            <a:r>
              <a:rPr lang="en-GB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</a:rPr>
              <a:t>pearsanta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dhut</a:t>
            </a:r>
            <a:r>
              <a:rPr lang="en-GB" sz="2000" dirty="0">
                <a:latin typeface="Bodoni MT" pitchFamily="18" charset="0"/>
              </a:rPr>
              <a:t>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Bodoni MT" pitchFamily="18" charset="0"/>
              </a:rPr>
              <a:t>am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doni MT" pitchFamily="18" charset="0"/>
              </a:rPr>
              <a:t>baile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rgbClr val="FF00FF"/>
                </a:solidFill>
                <a:latin typeface="Bodoni MT" pitchFamily="18" charset="0"/>
              </a:rPr>
              <a:t>agam</a:t>
            </a:r>
            <a:r>
              <a:rPr lang="en-GB" sz="2000" dirty="0">
                <a:latin typeface="Bodoni MT" pitchFamily="18" charset="0"/>
              </a:rPr>
              <a:t>.</a:t>
            </a:r>
          </a:p>
          <a:p>
            <a:endParaRPr lang="en-GB" sz="2000" dirty="0">
              <a:latin typeface="Bodoni MT" pitchFamily="18" charset="0"/>
            </a:endParaRPr>
          </a:p>
          <a:p>
            <a:r>
              <a:rPr lang="en-GB" sz="2000" dirty="0" err="1">
                <a:latin typeface="Bodoni MT" pitchFamily="18" charset="0"/>
              </a:rPr>
              <a:t>Ciamar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dhèiligeadh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tu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ris</a:t>
            </a:r>
            <a:r>
              <a:rPr lang="en-GB" sz="2000" dirty="0">
                <a:latin typeface="Bodoni MT" pitchFamily="18" charset="0"/>
              </a:rPr>
              <a:t> an </a:t>
            </a:r>
            <a:r>
              <a:rPr lang="en-GB" sz="2000" dirty="0" err="1">
                <a:latin typeface="Bodoni MT" pitchFamily="18" charset="0"/>
              </a:rPr>
              <a:t>fheadhainn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leanas</a:t>
            </a:r>
            <a:r>
              <a:rPr lang="en-GB" sz="2000" dirty="0">
                <a:latin typeface="Bodoni MT" pitchFamily="18" charset="0"/>
              </a:rPr>
              <a:t>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812" y="0"/>
            <a:ext cx="2627784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1" name="Flowchart: Process 8"/>
          <p:cNvSpPr/>
          <p:nvPr/>
        </p:nvSpPr>
        <p:spPr>
          <a:xfrm>
            <a:off x="179512" y="3140968"/>
            <a:ext cx="165618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seanmhair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2" name="Flowchart: Process 8"/>
          <p:cNvSpPr/>
          <p:nvPr/>
        </p:nvSpPr>
        <p:spPr>
          <a:xfrm>
            <a:off x="3059832" y="3140968"/>
            <a:ext cx="230425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FF00"/>
                </a:solidFill>
              </a:rPr>
              <a:t>mo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s</a:t>
            </a:r>
            <a:r>
              <a:rPr lang="en-GB" sz="2000" dirty="0" err="1">
                <a:solidFill>
                  <a:srgbClr val="00FF00"/>
                </a:solidFill>
              </a:rPr>
              <a:t>h</a:t>
            </a:r>
            <a:r>
              <a:rPr lang="en-GB" sz="2000" dirty="0" err="1">
                <a:solidFill>
                  <a:srgbClr val="0000FF"/>
                </a:solidFill>
              </a:rPr>
              <a:t>eanmhair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79712" y="3356992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8"/>
          <p:cNvSpPr/>
          <p:nvPr/>
        </p:nvSpPr>
        <p:spPr>
          <a:xfrm>
            <a:off x="179512" y="3933056"/>
            <a:ext cx="165618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gàrradh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5" name="Flowchart: Process 8"/>
          <p:cNvSpPr/>
          <p:nvPr/>
        </p:nvSpPr>
        <p:spPr>
          <a:xfrm>
            <a:off x="3059832" y="3933056"/>
            <a:ext cx="230425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an </a:t>
            </a:r>
            <a:r>
              <a:rPr lang="en-GB" sz="2000" dirty="0" err="1">
                <a:solidFill>
                  <a:srgbClr val="0000FF"/>
                </a:solidFill>
              </a:rPr>
              <a:t>gàrradh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  <a:r>
              <a:rPr lang="en-GB" sz="2000" dirty="0" err="1">
                <a:solidFill>
                  <a:srgbClr val="FF00FF"/>
                </a:solidFill>
              </a:rPr>
              <a:t>agam</a:t>
            </a:r>
            <a:endParaRPr lang="en-GB" sz="2000" dirty="0">
              <a:solidFill>
                <a:srgbClr val="FF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79712" y="4149080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8"/>
          <p:cNvSpPr/>
          <p:nvPr/>
        </p:nvSpPr>
        <p:spPr>
          <a:xfrm>
            <a:off x="179512" y="4725144"/>
            <a:ext cx="165618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athair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22" name="Flowchart: Process 8"/>
          <p:cNvSpPr/>
          <p:nvPr/>
        </p:nvSpPr>
        <p:spPr>
          <a:xfrm>
            <a:off x="3059832" y="4725144"/>
            <a:ext cx="230425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FF00"/>
                </a:solidFill>
              </a:rPr>
              <a:t>m’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athair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79712" y="4941168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8"/>
          <p:cNvSpPr/>
          <p:nvPr/>
        </p:nvSpPr>
        <p:spPr>
          <a:xfrm>
            <a:off x="179512" y="5517232"/>
            <a:ext cx="165618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lèine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25" name="Flowchart: Process 8"/>
          <p:cNvSpPr/>
          <p:nvPr/>
        </p:nvSpPr>
        <p:spPr>
          <a:xfrm>
            <a:off x="3059832" y="5517232"/>
            <a:ext cx="230425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FF00"/>
                </a:solidFill>
              </a:rPr>
              <a:t>mo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lèine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  <a:endParaRPr lang="en-GB" sz="2000" dirty="0">
              <a:solidFill>
                <a:srgbClr val="FF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79712" y="5733256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lowchart: Process 8"/>
          <p:cNvSpPr/>
          <p:nvPr/>
        </p:nvSpPr>
        <p:spPr>
          <a:xfrm>
            <a:off x="179512" y="6309320"/>
            <a:ext cx="165618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sgìre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32" name="Flowchart: Process 8"/>
          <p:cNvSpPr/>
          <p:nvPr/>
        </p:nvSpPr>
        <p:spPr>
          <a:xfrm>
            <a:off x="3059832" y="6309320"/>
            <a:ext cx="230425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an </a:t>
            </a:r>
            <a:r>
              <a:rPr lang="en-GB" sz="2000" dirty="0" err="1">
                <a:solidFill>
                  <a:srgbClr val="0000FF"/>
                </a:solidFill>
              </a:rPr>
              <a:t>sgìre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  <a:r>
              <a:rPr lang="en-GB" sz="2000" dirty="0" err="1">
                <a:solidFill>
                  <a:srgbClr val="FF00FF"/>
                </a:solidFill>
              </a:rPr>
              <a:t>agam</a:t>
            </a:r>
            <a:endParaRPr lang="en-GB" sz="2000" dirty="0">
              <a:solidFill>
                <a:srgbClr val="FF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979712" y="6525344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20" grpId="0"/>
      <p:bldP spid="11" grpId="0" animBg="1"/>
      <p:bldP spid="12" grpId="0" animBg="1"/>
      <p:bldP spid="14" grpId="0" animBg="1"/>
      <p:bldP spid="15" grpId="0" animBg="1"/>
      <p:bldP spid="18" grpId="0" animBg="1"/>
      <p:bldP spid="22" grpId="0" animBg="1"/>
      <p:bldP spid="24" grpId="0" animBg="1"/>
      <p:bldP spid="25" grpId="0" animBg="1"/>
      <p:bldP spid="2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7504" y="548680"/>
            <a:ext cx="8596671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latin typeface="Bodoni MT" pitchFamily="18" charset="0"/>
              </a:rPr>
              <a:t>Tha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rgbClr val="00FF00"/>
                </a:solidFill>
                <a:latin typeface="Bodoni MT" pitchFamily="18" charset="0"/>
              </a:rPr>
              <a:t>mo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dirty="0">
                <a:solidFill>
                  <a:srgbClr val="00FF00"/>
                </a:solidFill>
                <a:latin typeface="Bodoni MT" pitchFamily="18" charset="0"/>
              </a:rPr>
              <a:t>do</a:t>
            </a:r>
            <a:r>
              <a:rPr lang="is-IS" sz="2000" dirty="0">
                <a:solidFill>
                  <a:srgbClr val="00FF00"/>
                </a:solidFill>
                <a:latin typeface="Bodoni MT" pitchFamily="18" charset="0"/>
              </a:rPr>
              <a:t>…</a:t>
            </a:r>
            <a:r>
              <a:rPr lang="is-IS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uabhasach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cudromach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nuair</a:t>
            </a:r>
            <a:r>
              <a:rPr lang="en-GB" sz="2000" dirty="0">
                <a:latin typeface="Bodoni MT" pitchFamily="18" charset="0"/>
              </a:rPr>
              <a:t> a bhios </a:t>
            </a:r>
            <a:r>
              <a:rPr lang="en-GB" sz="2000" dirty="0" err="1">
                <a:latin typeface="Bodoni MT" pitchFamily="18" charset="0"/>
              </a:rPr>
              <a:t>sinn</a:t>
            </a:r>
            <a:r>
              <a:rPr lang="en-GB" sz="2000" dirty="0">
                <a:latin typeface="Bodoni MT" pitchFamily="18" charset="0"/>
              </a:rPr>
              <a:t> a’ </a:t>
            </a:r>
            <a:r>
              <a:rPr lang="en-GB" sz="2000" dirty="0" err="1">
                <a:latin typeface="Bodoni MT" pitchFamily="18" charset="0"/>
              </a:rPr>
              <a:t>cleachdadh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fhaclan</a:t>
            </a:r>
            <a:r>
              <a:rPr lang="en-GB" sz="2000" dirty="0">
                <a:latin typeface="Bodoni MT" pitchFamily="18" charset="0"/>
              </a:rPr>
              <a:t> mar </a:t>
            </a:r>
            <a:r>
              <a:rPr lang="en-GB" sz="2000" dirty="0">
                <a:solidFill>
                  <a:srgbClr val="00FFFF"/>
                </a:solidFill>
                <a:latin typeface="Bodoni MT" pitchFamily="18" charset="0"/>
              </a:rPr>
              <a:t>ri </a:t>
            </a:r>
            <a:r>
              <a:rPr lang="en-GB" sz="2000" dirty="0" err="1">
                <a:solidFill>
                  <a:srgbClr val="00FFFF"/>
                </a:solidFill>
                <a:latin typeface="Bodoni MT" pitchFamily="18" charset="0"/>
              </a:rPr>
              <a:t>taobh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dirty="0">
                <a:solidFill>
                  <a:srgbClr val="00FFFF"/>
                </a:solidFill>
                <a:latin typeface="Bodoni MT" pitchFamily="18" charset="0"/>
              </a:rPr>
              <a:t>air </a:t>
            </a:r>
            <a:r>
              <a:rPr lang="en-GB" sz="2000" dirty="0" err="1">
                <a:solidFill>
                  <a:srgbClr val="00FFFF"/>
                </a:solidFill>
                <a:latin typeface="Bodoni MT" pitchFamily="18" charset="0"/>
              </a:rPr>
              <a:t>beulaibh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dirty="0" err="1">
                <a:solidFill>
                  <a:srgbClr val="00FFFF"/>
                </a:solidFill>
                <a:latin typeface="Bodoni MT" pitchFamily="18" charset="0"/>
              </a:rPr>
              <a:t>os</a:t>
            </a:r>
            <a:r>
              <a:rPr lang="en-GB" sz="2000" dirty="0">
                <a:solidFill>
                  <a:srgbClr val="00FFFF"/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rgbClr val="00FFFF"/>
                </a:solidFill>
                <a:latin typeface="Bodoni MT" pitchFamily="18" charset="0"/>
              </a:rPr>
              <a:t>cionn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dirty="0">
                <a:solidFill>
                  <a:srgbClr val="00FFFF"/>
                </a:solidFill>
                <a:latin typeface="Bodoni MT" pitchFamily="18" charset="0"/>
              </a:rPr>
              <a:t>air </a:t>
            </a:r>
            <a:r>
              <a:rPr lang="en-GB" sz="2000" dirty="0" err="1">
                <a:solidFill>
                  <a:srgbClr val="00FFFF"/>
                </a:solidFill>
                <a:latin typeface="Bodoni MT" pitchFamily="18" charset="0"/>
              </a:rPr>
              <a:t>cùlaibh</a:t>
            </a:r>
            <a:r>
              <a:rPr lang="is-IS" sz="2000" dirty="0">
                <a:latin typeface="Bodoni MT" pitchFamily="18" charset="0"/>
              </a:rPr>
              <a:t>…</a:t>
            </a:r>
            <a:endParaRPr lang="en-GB" sz="2000" dirty="0">
              <a:latin typeface="Bodoni MT" pitchFamily="18" charset="0"/>
            </a:endParaRPr>
          </a:p>
          <a:p>
            <a:endParaRPr lang="en-GB" sz="2000" dirty="0">
              <a:latin typeface="Bodoni MT" pitchFamily="18" charset="0"/>
            </a:endParaRPr>
          </a:p>
          <a:p>
            <a:r>
              <a:rPr lang="en-GB" sz="2000" dirty="0" err="1">
                <a:latin typeface="Bodoni MT" pitchFamily="18" charset="0"/>
              </a:rPr>
              <a:t>Ciamar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chaidh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dhuibh</a:t>
            </a:r>
            <a:r>
              <a:rPr lang="en-GB" sz="2000" dirty="0">
                <a:latin typeface="Bodoni MT" pitchFamily="18" charset="0"/>
              </a:rPr>
              <a:t> leis </a:t>
            </a:r>
            <a:r>
              <a:rPr lang="en-GB" sz="2000" dirty="0" err="1">
                <a:latin typeface="Bodoni MT" pitchFamily="18" charset="0"/>
              </a:rPr>
              <a:t>na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rinn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sibh</a:t>
            </a:r>
            <a:r>
              <a:rPr lang="en-GB" sz="2000" dirty="0">
                <a:latin typeface="Bodoni MT" pitchFamily="18" charset="0"/>
              </a:rPr>
              <a:t> air an </a:t>
            </a:r>
            <a:r>
              <a:rPr lang="en-GB" sz="2000" dirty="0" err="1">
                <a:latin typeface="Bodoni MT" pitchFamily="18" charset="0"/>
              </a:rPr>
              <a:t>duilleig-obrach</a:t>
            </a:r>
            <a:r>
              <a:rPr lang="en-GB" sz="2000" dirty="0">
                <a:latin typeface="Bodoni MT" pitchFamily="18" charset="0"/>
              </a:rPr>
              <a:t>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812" y="0"/>
            <a:ext cx="4554188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1" name="Flowchart: Process 8"/>
          <p:cNvSpPr/>
          <p:nvPr/>
        </p:nvSpPr>
        <p:spPr>
          <a:xfrm>
            <a:off x="179512" y="2204864"/>
            <a:ext cx="151216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ri </a:t>
            </a:r>
            <a:r>
              <a:rPr lang="en-GB" sz="2000" dirty="0" err="1">
                <a:solidFill>
                  <a:srgbClr val="0000FF"/>
                </a:solidFill>
              </a:rPr>
              <a:t>taobh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2" name="Flowchart: Process 8"/>
          <p:cNvSpPr/>
          <p:nvPr/>
        </p:nvSpPr>
        <p:spPr>
          <a:xfrm>
            <a:off x="4139952" y="2204864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ri</a:t>
            </a:r>
            <a:r>
              <a:rPr lang="en-GB" sz="2000" dirty="0">
                <a:solidFill>
                  <a:srgbClr val="00FF00"/>
                </a:solidFill>
              </a:rPr>
              <a:t> </a:t>
            </a:r>
            <a:r>
              <a:rPr lang="en-GB" sz="2000" dirty="0" err="1">
                <a:solidFill>
                  <a:srgbClr val="00FF00"/>
                </a:solidFill>
              </a:rPr>
              <a:t>mo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t</a:t>
            </a:r>
            <a:r>
              <a:rPr lang="en-GB" sz="2000" dirty="0" err="1">
                <a:solidFill>
                  <a:srgbClr val="00FF00"/>
                </a:solidFill>
              </a:rPr>
              <a:t>h</a:t>
            </a:r>
            <a:r>
              <a:rPr lang="en-GB" sz="2000" dirty="0" err="1">
                <a:solidFill>
                  <a:srgbClr val="0000FF"/>
                </a:solidFill>
              </a:rPr>
              <a:t>aobh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7824" y="2420888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8"/>
          <p:cNvSpPr/>
          <p:nvPr/>
        </p:nvSpPr>
        <p:spPr>
          <a:xfrm>
            <a:off x="179512" y="2852936"/>
            <a:ext cx="151216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air </a:t>
            </a:r>
            <a:r>
              <a:rPr lang="en-GB" sz="2000" dirty="0" err="1">
                <a:solidFill>
                  <a:srgbClr val="0000FF"/>
                </a:solidFill>
              </a:rPr>
              <a:t>beulaibh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5" name="Flowchart: Process 8"/>
          <p:cNvSpPr/>
          <p:nvPr/>
        </p:nvSpPr>
        <p:spPr>
          <a:xfrm>
            <a:off x="4139952" y="2852936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air</a:t>
            </a:r>
            <a:r>
              <a:rPr lang="en-GB" sz="2000" dirty="0">
                <a:solidFill>
                  <a:srgbClr val="00FF00"/>
                </a:solidFill>
              </a:rPr>
              <a:t> do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b</a:t>
            </a:r>
            <a:r>
              <a:rPr lang="en-GB" sz="2000" dirty="0" err="1">
                <a:solidFill>
                  <a:srgbClr val="00FF00"/>
                </a:solidFill>
              </a:rPr>
              <a:t>h</a:t>
            </a:r>
            <a:r>
              <a:rPr lang="en-GB" sz="2000" dirty="0" err="1">
                <a:solidFill>
                  <a:srgbClr val="0000FF"/>
                </a:solidFill>
              </a:rPr>
              <a:t>eulaibh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87824" y="3068960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8"/>
          <p:cNvSpPr/>
          <p:nvPr/>
        </p:nvSpPr>
        <p:spPr>
          <a:xfrm>
            <a:off x="179512" y="3501008"/>
            <a:ext cx="151216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os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cionn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22" name="Flowchart: Process 8"/>
          <p:cNvSpPr/>
          <p:nvPr/>
        </p:nvSpPr>
        <p:spPr>
          <a:xfrm>
            <a:off x="4139952" y="3501008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os</a:t>
            </a:r>
            <a:r>
              <a:rPr lang="en-GB" sz="2000" dirty="0">
                <a:solidFill>
                  <a:srgbClr val="00FF00"/>
                </a:solidFill>
              </a:rPr>
              <a:t> 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c</a:t>
            </a:r>
            <a:r>
              <a:rPr lang="en-GB" sz="2000" dirty="0" err="1">
                <a:solidFill>
                  <a:srgbClr val="00FF00"/>
                </a:solidFill>
              </a:rPr>
              <a:t>h</a:t>
            </a:r>
            <a:r>
              <a:rPr lang="en-GB" sz="2000" dirty="0" err="1">
                <a:solidFill>
                  <a:srgbClr val="0000FF"/>
                </a:solidFill>
              </a:rPr>
              <a:t>ionn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87824" y="3717032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8"/>
          <p:cNvSpPr/>
          <p:nvPr/>
        </p:nvSpPr>
        <p:spPr>
          <a:xfrm>
            <a:off x="179512" y="4149080"/>
            <a:ext cx="151216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air </a:t>
            </a:r>
            <a:r>
              <a:rPr lang="en-GB" sz="2000" dirty="0" err="1">
                <a:solidFill>
                  <a:srgbClr val="0000FF"/>
                </a:solidFill>
              </a:rPr>
              <a:t>cùlaibh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25" name="Flowchart: Process 8"/>
          <p:cNvSpPr/>
          <p:nvPr/>
        </p:nvSpPr>
        <p:spPr>
          <a:xfrm>
            <a:off x="4139952" y="4149080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air </a:t>
            </a:r>
            <a:r>
              <a:rPr lang="en-GB" sz="2000" dirty="0">
                <a:solidFill>
                  <a:srgbClr val="00FF00"/>
                </a:solidFill>
              </a:rPr>
              <a:t>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cùlaibh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87824" y="4365104"/>
            <a:ext cx="93610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8"/>
          <p:cNvSpPr/>
          <p:nvPr/>
        </p:nvSpPr>
        <p:spPr>
          <a:xfrm>
            <a:off x="1763688" y="2204864"/>
            <a:ext cx="36004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</a:rPr>
              <a:t>+ </a:t>
            </a:r>
          </a:p>
        </p:txBody>
      </p:sp>
      <p:sp>
        <p:nvSpPr>
          <p:cNvPr id="28" name="Flowchart: Process 8"/>
          <p:cNvSpPr/>
          <p:nvPr/>
        </p:nvSpPr>
        <p:spPr>
          <a:xfrm>
            <a:off x="1763688" y="2852936"/>
            <a:ext cx="36004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</a:rPr>
              <a:t>+ </a:t>
            </a:r>
          </a:p>
        </p:txBody>
      </p:sp>
      <p:sp>
        <p:nvSpPr>
          <p:cNvPr id="30" name="Flowchart: Process 8"/>
          <p:cNvSpPr/>
          <p:nvPr/>
        </p:nvSpPr>
        <p:spPr>
          <a:xfrm>
            <a:off x="1763688" y="3501008"/>
            <a:ext cx="36004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" name="Flowchart: Process 8"/>
          <p:cNvSpPr/>
          <p:nvPr/>
        </p:nvSpPr>
        <p:spPr>
          <a:xfrm>
            <a:off x="1763688" y="4149080"/>
            <a:ext cx="36004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</a:rPr>
              <a:t>+ </a:t>
            </a:r>
          </a:p>
        </p:txBody>
      </p:sp>
      <p:sp>
        <p:nvSpPr>
          <p:cNvPr id="36" name="Flowchart: Process 8"/>
          <p:cNvSpPr/>
          <p:nvPr/>
        </p:nvSpPr>
        <p:spPr>
          <a:xfrm>
            <a:off x="2195736" y="2204864"/>
            <a:ext cx="64807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FF"/>
                </a:solidFill>
              </a:rPr>
              <a:t>mi </a:t>
            </a:r>
          </a:p>
        </p:txBody>
      </p:sp>
      <p:sp>
        <p:nvSpPr>
          <p:cNvPr id="37" name="Flowchart: Process 8"/>
          <p:cNvSpPr/>
          <p:nvPr/>
        </p:nvSpPr>
        <p:spPr>
          <a:xfrm>
            <a:off x="2195736" y="2852936"/>
            <a:ext cx="64807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FF00FF"/>
                </a:solidFill>
              </a:rPr>
              <a:t>thu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38" name="Flowchart: Process 8"/>
          <p:cNvSpPr/>
          <p:nvPr/>
        </p:nvSpPr>
        <p:spPr>
          <a:xfrm>
            <a:off x="2195736" y="3501008"/>
            <a:ext cx="64807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FF"/>
                </a:solidFill>
              </a:rPr>
              <a:t>e</a:t>
            </a:r>
          </a:p>
        </p:txBody>
      </p:sp>
      <p:sp>
        <p:nvSpPr>
          <p:cNvPr id="39" name="Flowchart: Process 8"/>
          <p:cNvSpPr/>
          <p:nvPr/>
        </p:nvSpPr>
        <p:spPr>
          <a:xfrm>
            <a:off x="2195736" y="4149080"/>
            <a:ext cx="64807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FF00FF"/>
                </a:solidFill>
              </a:rPr>
              <a:t>i</a:t>
            </a:r>
            <a:r>
              <a:rPr lang="en-GB" sz="2000" dirty="0">
                <a:solidFill>
                  <a:srgbClr val="FF00FF"/>
                </a:solidFill>
              </a:rPr>
              <a:t> </a:t>
            </a:r>
          </a:p>
        </p:txBody>
      </p:sp>
      <p:sp>
        <p:nvSpPr>
          <p:cNvPr id="41" name="Flowchart: Process 8"/>
          <p:cNvSpPr/>
          <p:nvPr/>
        </p:nvSpPr>
        <p:spPr>
          <a:xfrm>
            <a:off x="7020272" y="2204864"/>
            <a:ext cx="64807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FF"/>
                </a:solidFill>
              </a:rPr>
              <a:t>mi </a:t>
            </a:r>
          </a:p>
        </p:txBody>
      </p:sp>
      <p:sp>
        <p:nvSpPr>
          <p:cNvPr id="42" name="Flowchart: Process 8"/>
          <p:cNvSpPr/>
          <p:nvPr/>
        </p:nvSpPr>
        <p:spPr>
          <a:xfrm>
            <a:off x="7812360" y="2204864"/>
            <a:ext cx="93928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FF00"/>
                </a:solidFill>
              </a:rPr>
              <a:t>mo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</a:rPr>
              <a:t>(</a:t>
            </a:r>
            <a:r>
              <a:rPr lang="en-GB" sz="2000" dirty="0">
                <a:solidFill>
                  <a:srgbClr val="00FF00"/>
                </a:solidFill>
              </a:rPr>
              <a:t>h</a:t>
            </a:r>
            <a:r>
              <a:rPr lang="en-GB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3" name="Flowchart: Process 8"/>
          <p:cNvSpPr/>
          <p:nvPr/>
        </p:nvSpPr>
        <p:spPr>
          <a:xfrm>
            <a:off x="7020272" y="2832048"/>
            <a:ext cx="64807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FF00FF"/>
                </a:solidFill>
              </a:rPr>
              <a:t>thu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44" name="Flowchart: Process 8"/>
          <p:cNvSpPr/>
          <p:nvPr/>
        </p:nvSpPr>
        <p:spPr>
          <a:xfrm>
            <a:off x="7812360" y="2832048"/>
            <a:ext cx="93928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FF00"/>
                </a:solidFill>
              </a:rPr>
              <a:t>do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</a:rPr>
              <a:t>(</a:t>
            </a:r>
            <a:r>
              <a:rPr lang="en-GB" sz="2000" dirty="0">
                <a:solidFill>
                  <a:srgbClr val="00FF00"/>
                </a:solidFill>
              </a:rPr>
              <a:t>h</a:t>
            </a:r>
            <a:r>
              <a:rPr lang="en-GB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5" name="Flowchart: Process 8"/>
          <p:cNvSpPr/>
          <p:nvPr/>
        </p:nvSpPr>
        <p:spPr>
          <a:xfrm>
            <a:off x="7020272" y="3480120"/>
            <a:ext cx="64807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FF"/>
                </a:solidFill>
              </a:rPr>
              <a:t>e</a:t>
            </a:r>
          </a:p>
        </p:txBody>
      </p:sp>
      <p:sp>
        <p:nvSpPr>
          <p:cNvPr id="46" name="Flowchart: Process 8"/>
          <p:cNvSpPr/>
          <p:nvPr/>
        </p:nvSpPr>
        <p:spPr>
          <a:xfrm>
            <a:off x="7812360" y="3480120"/>
            <a:ext cx="91751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FF00"/>
                </a:solidFill>
              </a:rPr>
              <a:t>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</a:rPr>
              <a:t>(</a:t>
            </a:r>
            <a:r>
              <a:rPr lang="en-GB" sz="2000" dirty="0">
                <a:solidFill>
                  <a:srgbClr val="00FF00"/>
                </a:solidFill>
              </a:rPr>
              <a:t>h</a:t>
            </a:r>
            <a:r>
              <a:rPr lang="en-GB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7" name="Flowchart: Process 8"/>
          <p:cNvSpPr/>
          <p:nvPr/>
        </p:nvSpPr>
        <p:spPr>
          <a:xfrm>
            <a:off x="7020272" y="4128192"/>
            <a:ext cx="648072" cy="504056"/>
          </a:xfrm>
          <a:prstGeom prst="flowChartProcess">
            <a:avLst/>
          </a:prstGeom>
          <a:solidFill>
            <a:srgbClr val="C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FF00FF"/>
                </a:solidFill>
              </a:rPr>
              <a:t>i</a:t>
            </a:r>
            <a:r>
              <a:rPr lang="en-GB" sz="2000" dirty="0">
                <a:solidFill>
                  <a:srgbClr val="FF00FF"/>
                </a:solidFill>
              </a:rPr>
              <a:t> </a:t>
            </a:r>
          </a:p>
        </p:txBody>
      </p:sp>
      <p:sp>
        <p:nvSpPr>
          <p:cNvPr id="48" name="Flowchart: Process 8"/>
          <p:cNvSpPr/>
          <p:nvPr/>
        </p:nvSpPr>
        <p:spPr>
          <a:xfrm>
            <a:off x="7812360" y="4128192"/>
            <a:ext cx="91751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FF00"/>
                </a:solidFill>
              </a:rPr>
              <a:t>a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732240" y="2060848"/>
            <a:ext cx="0" cy="2592288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64488" y="2060848"/>
            <a:ext cx="0" cy="252028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39552" y="4869160"/>
            <a:ext cx="8208912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020272" y="2060848"/>
            <a:ext cx="1728192" cy="8384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07504" y="5013176"/>
            <a:ext cx="8596671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An </a:t>
            </a:r>
            <a:r>
              <a:rPr lang="en-GB" sz="2000" dirty="0" err="1">
                <a:latin typeface="Bodoni MT" pitchFamily="18" charset="0"/>
              </a:rPr>
              <a:t>urrainn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dhiubh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smaoineachadh</a:t>
            </a:r>
            <a:r>
              <a:rPr lang="en-GB" sz="2000" dirty="0">
                <a:latin typeface="Bodoni MT" pitchFamily="18" charset="0"/>
              </a:rPr>
              <a:t> air </a:t>
            </a:r>
            <a:r>
              <a:rPr lang="en-GB" sz="2000" dirty="0" err="1">
                <a:latin typeface="Bodoni MT" pitchFamily="18" charset="0"/>
              </a:rPr>
              <a:t>faclan</a:t>
            </a:r>
            <a:r>
              <a:rPr lang="en-GB" sz="2000" dirty="0">
                <a:latin typeface="Bodoni MT" pitchFamily="18" charset="0"/>
              </a:rPr>
              <a:t> eile a bhios </a:t>
            </a:r>
            <a:r>
              <a:rPr lang="en-GB" sz="2000" dirty="0" err="1">
                <a:latin typeface="Bodoni MT" pitchFamily="18" charset="0"/>
              </a:rPr>
              <a:t>ag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obrachadh</a:t>
            </a:r>
            <a:r>
              <a:rPr lang="en-GB" sz="2000" dirty="0">
                <a:latin typeface="Bodoni MT" pitchFamily="18" charset="0"/>
              </a:rPr>
              <a:t> air an </a:t>
            </a:r>
            <a:r>
              <a:rPr lang="en-GB" sz="2000" dirty="0" err="1">
                <a:latin typeface="Bodoni MT" pitchFamily="18" charset="0"/>
              </a:rPr>
              <a:t>aon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dòigh</a:t>
            </a:r>
            <a:r>
              <a:rPr lang="en-GB" sz="2000" dirty="0">
                <a:latin typeface="Bodoni MT" pitchFamily="18" charset="0"/>
              </a:rPr>
              <a:t>? </a:t>
            </a:r>
          </a:p>
        </p:txBody>
      </p:sp>
      <p:sp>
        <p:nvSpPr>
          <p:cNvPr id="60" name="Flowchart: Process 8"/>
          <p:cNvSpPr/>
          <p:nvPr/>
        </p:nvSpPr>
        <p:spPr>
          <a:xfrm>
            <a:off x="107504" y="5733256"/>
            <a:ext cx="194421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airson</a:t>
            </a:r>
            <a:r>
              <a:rPr lang="en-GB" sz="2000" dirty="0">
                <a:solidFill>
                  <a:srgbClr val="0000FF"/>
                </a:solidFill>
              </a:rPr>
              <a:t> (air son)</a:t>
            </a:r>
          </a:p>
        </p:txBody>
      </p:sp>
      <p:sp>
        <p:nvSpPr>
          <p:cNvPr id="61" name="Flowchart: Process 8"/>
          <p:cNvSpPr/>
          <p:nvPr/>
        </p:nvSpPr>
        <p:spPr>
          <a:xfrm>
            <a:off x="2411760" y="5733256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mu </a:t>
            </a:r>
            <a:r>
              <a:rPr lang="en-GB" sz="2000" dirty="0" err="1">
                <a:solidFill>
                  <a:srgbClr val="0000FF"/>
                </a:solidFill>
              </a:rPr>
              <a:t>dheidhinn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62" name="Flowchart: Process 8"/>
          <p:cNvSpPr/>
          <p:nvPr/>
        </p:nvSpPr>
        <p:spPr>
          <a:xfrm>
            <a:off x="4716016" y="5733256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às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aonais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64" name="Flowchart: Process 8"/>
          <p:cNvSpPr/>
          <p:nvPr/>
        </p:nvSpPr>
        <p:spPr>
          <a:xfrm>
            <a:off x="107504" y="6336236"/>
            <a:ext cx="194421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air </a:t>
            </a:r>
            <a:r>
              <a:rPr lang="en-GB" sz="2000" dirty="0" err="1">
                <a:solidFill>
                  <a:srgbClr val="0000FF"/>
                </a:solidFill>
              </a:rPr>
              <a:t>feadh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65" name="Flowchart: Process 8"/>
          <p:cNvSpPr/>
          <p:nvPr/>
        </p:nvSpPr>
        <p:spPr>
          <a:xfrm>
            <a:off x="2411760" y="6336236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air </a:t>
            </a:r>
            <a:r>
              <a:rPr lang="en-GB" sz="2000" dirty="0" err="1">
                <a:solidFill>
                  <a:srgbClr val="0000FF"/>
                </a:solidFill>
              </a:rPr>
              <a:t>sgàth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66" name="Flowchart: Process 8"/>
          <p:cNvSpPr/>
          <p:nvPr/>
        </p:nvSpPr>
        <p:spPr>
          <a:xfrm>
            <a:off x="4716016" y="6336236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às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dèidh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67" name="Flowchart: Process 8"/>
          <p:cNvSpPr/>
          <p:nvPr/>
        </p:nvSpPr>
        <p:spPr>
          <a:xfrm>
            <a:off x="7020272" y="5733256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00FF"/>
                </a:solidFill>
              </a:rPr>
              <a:t>mu </a:t>
            </a:r>
            <a:r>
              <a:rPr lang="en-GB" sz="2000" dirty="0" err="1">
                <a:solidFill>
                  <a:srgbClr val="0000FF"/>
                </a:solidFill>
              </a:rPr>
              <a:t>choinneamh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68" name="Flowchart: Process 8"/>
          <p:cNvSpPr/>
          <p:nvPr/>
        </p:nvSpPr>
        <p:spPr>
          <a:xfrm>
            <a:off x="7020272" y="6324432"/>
            <a:ext cx="20162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00FF"/>
                </a:solidFill>
              </a:rPr>
              <a:t>às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leth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20" grpId="0"/>
      <p:bldP spid="11" grpId="0" animBg="1"/>
      <p:bldP spid="12" grpId="0" animBg="1"/>
      <p:bldP spid="14" grpId="0" animBg="1"/>
      <p:bldP spid="15" grpId="0" animBg="1"/>
      <p:bldP spid="18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9" grpId="0" build="p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7505" y="548680"/>
            <a:ext cx="4896543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latin typeface="Bodoni MT" pitchFamily="18" charset="0"/>
              </a:rPr>
              <a:t>Tha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rgbClr val="00FF00"/>
                </a:solidFill>
                <a:latin typeface="Bodoni MT" pitchFamily="18" charset="0"/>
              </a:rPr>
              <a:t>mo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dirty="0">
                <a:solidFill>
                  <a:srgbClr val="00FF00"/>
                </a:solidFill>
                <a:latin typeface="Bodoni MT" pitchFamily="18" charset="0"/>
              </a:rPr>
              <a:t>do</a:t>
            </a:r>
            <a:r>
              <a:rPr lang="is-IS" sz="2000" dirty="0">
                <a:solidFill>
                  <a:srgbClr val="00FF00"/>
                </a:solidFill>
                <a:latin typeface="Bodoni MT" pitchFamily="18" charset="0"/>
              </a:rPr>
              <a:t>…</a:t>
            </a:r>
            <a:r>
              <a:rPr lang="is-IS" sz="2000" dirty="0">
                <a:latin typeface="Bodoni MT" pitchFamily="18" charset="0"/>
              </a:rPr>
              <a:t> cuideachd </a:t>
            </a:r>
            <a:r>
              <a:rPr lang="en-GB" sz="2000" dirty="0" err="1">
                <a:latin typeface="Bodoni MT" pitchFamily="18" charset="0"/>
              </a:rPr>
              <a:t>uabhasach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cudromach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nuair</a:t>
            </a:r>
            <a:r>
              <a:rPr lang="en-GB" sz="2000" dirty="0">
                <a:latin typeface="Bodoni MT" pitchFamily="18" charset="0"/>
              </a:rPr>
              <a:t> a bhios </a:t>
            </a:r>
            <a:r>
              <a:rPr lang="en-GB" sz="2000" dirty="0" err="1">
                <a:latin typeface="Bodoni MT" pitchFamily="18" charset="0"/>
              </a:rPr>
              <a:t>sinn</a:t>
            </a:r>
            <a:r>
              <a:rPr lang="en-GB" sz="2000" dirty="0">
                <a:latin typeface="Bodoni MT" pitchFamily="18" charset="0"/>
              </a:rPr>
              <a:t> </a:t>
            </a:r>
          </a:p>
          <a:p>
            <a:r>
              <a:rPr lang="en-GB" sz="2000" dirty="0">
                <a:latin typeface="Bodoni MT" pitchFamily="18" charset="0"/>
              </a:rPr>
              <a:t>a’ </a:t>
            </a:r>
            <a:r>
              <a:rPr lang="en-GB" sz="2000" dirty="0" err="1">
                <a:latin typeface="Bodoni MT" pitchFamily="18" charset="0"/>
              </a:rPr>
              <a:t>cleachdadh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ghnìomhairean</a:t>
            </a:r>
            <a:r>
              <a:rPr lang="en-GB" sz="2000" dirty="0">
                <a:latin typeface="Bodoni MT" pitchFamily="18" charset="0"/>
              </a:rPr>
              <a:t>.</a:t>
            </a:r>
          </a:p>
          <a:p>
            <a:endParaRPr lang="en-GB" sz="2000" dirty="0">
              <a:latin typeface="Bodoni MT" pitchFamily="18" charset="0"/>
            </a:endParaRPr>
          </a:p>
          <a:p>
            <a:r>
              <a:rPr lang="en-GB" sz="2000" dirty="0" err="1">
                <a:latin typeface="Bodoni MT" pitchFamily="18" charset="0"/>
              </a:rPr>
              <a:t>Ciamar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chaidh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dhiubh</a:t>
            </a:r>
            <a:r>
              <a:rPr lang="en-GB" sz="2000" dirty="0">
                <a:latin typeface="Bodoni MT" pitchFamily="18" charset="0"/>
              </a:rPr>
              <a:t> leis </a:t>
            </a:r>
            <a:r>
              <a:rPr lang="en-GB" sz="2000" dirty="0" err="1">
                <a:latin typeface="Bodoni MT" pitchFamily="18" charset="0"/>
              </a:rPr>
              <a:t>na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rinn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sibh</a:t>
            </a:r>
            <a:r>
              <a:rPr lang="en-GB" sz="2000" dirty="0">
                <a:latin typeface="Bodoni MT" pitchFamily="18" charset="0"/>
              </a:rPr>
              <a:t> air an </a:t>
            </a:r>
            <a:r>
              <a:rPr lang="en-GB" sz="2000" dirty="0" err="1">
                <a:latin typeface="Bodoni MT" pitchFamily="18" charset="0"/>
              </a:rPr>
              <a:t>duilleig-obrach</a:t>
            </a:r>
            <a:r>
              <a:rPr lang="en-GB" sz="2000" dirty="0">
                <a:latin typeface="Bodoni MT" pitchFamily="18" charset="0"/>
              </a:rPr>
              <a:t>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812" y="0"/>
            <a:ext cx="5058244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1" name="Flowchart: Process 8"/>
          <p:cNvSpPr/>
          <p:nvPr/>
        </p:nvSpPr>
        <p:spPr>
          <a:xfrm>
            <a:off x="35496" y="3088862"/>
            <a:ext cx="374441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a. It was good to see you today.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" name="Flowchart: Process 8"/>
          <p:cNvSpPr/>
          <p:nvPr/>
        </p:nvSpPr>
        <p:spPr>
          <a:xfrm>
            <a:off x="4355976" y="3088862"/>
            <a:ext cx="46805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 err="1">
                <a:solidFill>
                  <a:srgbClr val="0000FF"/>
                </a:solidFill>
              </a:rPr>
              <a:t>Bha</a:t>
            </a:r>
            <a:r>
              <a:rPr lang="en-GB" sz="1900" dirty="0">
                <a:solidFill>
                  <a:srgbClr val="0000FF"/>
                </a:solidFill>
              </a:rPr>
              <a:t> e math</a:t>
            </a:r>
            <a:r>
              <a:rPr lang="en-GB" sz="1900" dirty="0">
                <a:solidFill>
                  <a:srgbClr val="00FF00"/>
                </a:solidFill>
              </a:rPr>
              <a:t> d’</a:t>
            </a:r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f</a:t>
            </a:r>
            <a:r>
              <a:rPr lang="en-GB" sz="1900" dirty="0" err="1">
                <a:solidFill>
                  <a:srgbClr val="00FF00"/>
                </a:solidFill>
              </a:rPr>
              <a:t>h</a:t>
            </a:r>
            <a:r>
              <a:rPr lang="en-GB" sz="1900" dirty="0" err="1">
                <a:solidFill>
                  <a:srgbClr val="0000FF"/>
                </a:solidFill>
              </a:rPr>
              <a:t>aicinn</a:t>
            </a:r>
            <a:r>
              <a:rPr lang="en-GB" sz="1900" dirty="0">
                <a:solidFill>
                  <a:srgbClr val="0000FF"/>
                </a:solidFill>
              </a:rPr>
              <a:t> an-</a:t>
            </a:r>
            <a:r>
              <a:rPr lang="en-GB" sz="1900" dirty="0" err="1">
                <a:solidFill>
                  <a:srgbClr val="0000FF"/>
                </a:solidFill>
              </a:rPr>
              <a:t>diugh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1920" y="3304886"/>
            <a:ext cx="28803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8"/>
          <p:cNvSpPr/>
          <p:nvPr/>
        </p:nvSpPr>
        <p:spPr>
          <a:xfrm>
            <a:off x="35496" y="3736934"/>
            <a:ext cx="374441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b. I want to hear them again.</a:t>
            </a:r>
            <a:endParaRPr lang="en-GB" sz="1900" dirty="0">
              <a:solidFill>
                <a:srgbClr val="0000FF"/>
              </a:solidFill>
            </a:endParaRPr>
          </a:p>
        </p:txBody>
      </p:sp>
      <p:sp>
        <p:nvSpPr>
          <p:cNvPr id="15" name="Flowchart: Process 8"/>
          <p:cNvSpPr/>
          <p:nvPr/>
        </p:nvSpPr>
        <p:spPr>
          <a:xfrm>
            <a:off x="4355976" y="3736934"/>
            <a:ext cx="46805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 err="1">
                <a:solidFill>
                  <a:srgbClr val="0000FF"/>
                </a:solidFill>
              </a:rPr>
              <a:t>Tha</a:t>
            </a:r>
            <a:r>
              <a:rPr lang="en-GB" sz="1900" dirty="0">
                <a:solidFill>
                  <a:srgbClr val="0000FF"/>
                </a:solidFill>
              </a:rPr>
              <a:t> mi </a:t>
            </a:r>
            <a:r>
              <a:rPr lang="en-GB" sz="1900" dirty="0" err="1">
                <a:solidFill>
                  <a:srgbClr val="0000FF"/>
                </a:solidFill>
              </a:rPr>
              <a:t>ag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iarraidh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>
                <a:solidFill>
                  <a:srgbClr val="00FF00"/>
                </a:solidFill>
              </a:rPr>
              <a:t>an</a:t>
            </a:r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cluinntinn</a:t>
            </a:r>
            <a:r>
              <a:rPr lang="en-GB" sz="1900" dirty="0">
                <a:solidFill>
                  <a:srgbClr val="0000FF"/>
                </a:solidFill>
              </a:rPr>
              <a:t> a-</a:t>
            </a:r>
            <a:r>
              <a:rPr lang="en-GB" sz="1900" dirty="0" err="1">
                <a:solidFill>
                  <a:srgbClr val="0000FF"/>
                </a:solidFill>
              </a:rPr>
              <a:t>rithist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51920" y="3952958"/>
            <a:ext cx="28803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8"/>
          <p:cNvSpPr/>
          <p:nvPr/>
        </p:nvSpPr>
        <p:spPr>
          <a:xfrm>
            <a:off x="35496" y="4385006"/>
            <a:ext cx="374441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c. He has hurt me.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" name="Flowchart: Process 8"/>
          <p:cNvSpPr/>
          <p:nvPr/>
        </p:nvSpPr>
        <p:spPr>
          <a:xfrm>
            <a:off x="4355976" y="4385006"/>
            <a:ext cx="46805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 err="1">
                <a:solidFill>
                  <a:srgbClr val="0000FF"/>
                </a:solidFill>
              </a:rPr>
              <a:t>Tha</a:t>
            </a:r>
            <a:r>
              <a:rPr lang="en-GB" sz="1900" dirty="0">
                <a:solidFill>
                  <a:srgbClr val="0000FF"/>
                </a:solidFill>
              </a:rPr>
              <a:t> e air</a:t>
            </a:r>
            <a:r>
              <a:rPr lang="en-GB" sz="1900" dirty="0">
                <a:solidFill>
                  <a:srgbClr val="00FF00"/>
                </a:solidFill>
              </a:rPr>
              <a:t> </a:t>
            </a:r>
            <a:r>
              <a:rPr lang="en-GB" sz="1900" dirty="0" err="1">
                <a:solidFill>
                  <a:srgbClr val="00FF00"/>
                </a:solidFill>
              </a:rPr>
              <a:t>mo</a:t>
            </a:r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g</a:t>
            </a:r>
            <a:r>
              <a:rPr lang="en-GB" sz="1900" dirty="0" err="1">
                <a:solidFill>
                  <a:srgbClr val="00FF00"/>
                </a:solidFill>
              </a:rPr>
              <a:t>h</a:t>
            </a:r>
            <a:r>
              <a:rPr lang="en-GB" sz="1900" dirty="0" err="1">
                <a:solidFill>
                  <a:srgbClr val="0000FF"/>
                </a:solidFill>
              </a:rPr>
              <a:t>oirteachadh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51920" y="4601030"/>
            <a:ext cx="28803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8"/>
          <p:cNvSpPr/>
          <p:nvPr/>
        </p:nvSpPr>
        <p:spPr>
          <a:xfrm>
            <a:off x="35496" y="5033078"/>
            <a:ext cx="374441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d. I have bought it.	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5" name="Flowchart: Process 8"/>
          <p:cNvSpPr/>
          <p:nvPr/>
        </p:nvSpPr>
        <p:spPr>
          <a:xfrm>
            <a:off x="4355976" y="5033078"/>
            <a:ext cx="46805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 err="1">
                <a:solidFill>
                  <a:srgbClr val="0000FF"/>
                </a:solidFill>
              </a:rPr>
              <a:t>Tha</a:t>
            </a:r>
            <a:r>
              <a:rPr lang="en-GB" sz="1900" dirty="0">
                <a:solidFill>
                  <a:srgbClr val="0000FF"/>
                </a:solidFill>
              </a:rPr>
              <a:t> mi air </a:t>
            </a:r>
            <a:r>
              <a:rPr lang="en-GB" sz="1900" dirty="0">
                <a:solidFill>
                  <a:srgbClr val="00FF00"/>
                </a:solidFill>
              </a:rPr>
              <a:t>a</a:t>
            </a:r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c</a:t>
            </a:r>
            <a:r>
              <a:rPr lang="en-GB" sz="1900" dirty="0" err="1">
                <a:solidFill>
                  <a:srgbClr val="00FF00"/>
                </a:solidFill>
              </a:rPr>
              <a:t>h</a:t>
            </a:r>
            <a:r>
              <a:rPr lang="en-GB" sz="1900" dirty="0" err="1">
                <a:solidFill>
                  <a:srgbClr val="0000FF"/>
                </a:solidFill>
              </a:rPr>
              <a:t>eannach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51920" y="5249102"/>
            <a:ext cx="28803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lowchart: Process 8"/>
          <p:cNvSpPr/>
          <p:nvPr/>
        </p:nvSpPr>
        <p:spPr>
          <a:xfrm>
            <a:off x="35496" y="5681150"/>
            <a:ext cx="374441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c. She was caught by the police.</a:t>
            </a:r>
            <a:endParaRPr lang="en-GB" sz="1900" dirty="0">
              <a:solidFill>
                <a:srgbClr val="0000FF"/>
              </a:solidFill>
            </a:endParaRPr>
          </a:p>
        </p:txBody>
      </p:sp>
      <p:sp>
        <p:nvSpPr>
          <p:cNvPr id="69" name="Flowchart: Process 8"/>
          <p:cNvSpPr/>
          <p:nvPr/>
        </p:nvSpPr>
        <p:spPr>
          <a:xfrm>
            <a:off x="4355976" y="5681150"/>
            <a:ext cx="46805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 err="1">
                <a:solidFill>
                  <a:srgbClr val="0000FF"/>
                </a:solidFill>
              </a:rPr>
              <a:t>Chaidh</a:t>
            </a:r>
            <a:r>
              <a:rPr lang="en-GB" sz="1900" dirty="0">
                <a:solidFill>
                  <a:srgbClr val="00FF00"/>
                </a:solidFill>
              </a:rPr>
              <a:t> a</a:t>
            </a:r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glacadh</a:t>
            </a:r>
            <a:r>
              <a:rPr lang="en-GB" sz="1900" dirty="0">
                <a:solidFill>
                  <a:srgbClr val="0000FF"/>
                </a:solidFill>
              </a:rPr>
              <a:t> leis </a:t>
            </a:r>
            <a:r>
              <a:rPr lang="en-GB" sz="1900" dirty="0" err="1">
                <a:solidFill>
                  <a:srgbClr val="0000FF"/>
                </a:solidFill>
              </a:rPr>
              <a:t>na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poilis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851920" y="5897174"/>
            <a:ext cx="28803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lowchart: Process 8"/>
          <p:cNvSpPr/>
          <p:nvPr/>
        </p:nvSpPr>
        <p:spPr>
          <a:xfrm>
            <a:off x="35496" y="6329222"/>
            <a:ext cx="3744416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d. We were seen.	</a:t>
            </a:r>
            <a:endParaRPr lang="en-GB" sz="1900" dirty="0">
              <a:solidFill>
                <a:srgbClr val="0000FF"/>
              </a:solidFill>
            </a:endParaRPr>
          </a:p>
        </p:txBody>
      </p:sp>
      <p:sp>
        <p:nvSpPr>
          <p:cNvPr id="72" name="Flowchart: Process 8"/>
          <p:cNvSpPr/>
          <p:nvPr/>
        </p:nvSpPr>
        <p:spPr>
          <a:xfrm>
            <a:off x="4355976" y="6329222"/>
            <a:ext cx="46805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 err="1">
                <a:solidFill>
                  <a:srgbClr val="0000FF"/>
                </a:solidFill>
              </a:rPr>
              <a:t>Chaidh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 err="1">
                <a:solidFill>
                  <a:srgbClr val="00FF00"/>
                </a:solidFill>
              </a:rPr>
              <a:t>ar</a:t>
            </a:r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faicinn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851920" y="6545246"/>
            <a:ext cx="28803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29419"/>
              </p:ext>
            </p:extLst>
          </p:nvPr>
        </p:nvGraphicFramePr>
        <p:xfrm>
          <a:off x="6804248" y="476673"/>
          <a:ext cx="1584176" cy="2523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553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FF"/>
                          </a:solidFill>
                        </a:rPr>
                        <a:t>mi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0000FF"/>
                          </a:solidFill>
                        </a:rPr>
                        <a:t>mo</a:t>
                      </a:r>
                      <a:r>
                        <a:rPr lang="en-US" sz="1700" dirty="0">
                          <a:solidFill>
                            <a:srgbClr val="0000FF"/>
                          </a:solidFill>
                        </a:rPr>
                        <a:t> (h)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0000FF"/>
                          </a:solidFill>
                        </a:rPr>
                        <a:t>thu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FF"/>
                          </a:solidFill>
                        </a:rPr>
                        <a:t>do (h)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FF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FF"/>
                          </a:solidFill>
                        </a:rPr>
                        <a:t>a (h)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0000FF"/>
                          </a:solidFill>
                        </a:rPr>
                        <a:t>i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0000FF"/>
                          </a:solidFill>
                        </a:rPr>
                        <a:t>sinn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0000FF"/>
                          </a:solidFill>
                        </a:rPr>
                        <a:t>ar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0000FF"/>
                          </a:solidFill>
                        </a:rPr>
                        <a:t>sibh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0000FF"/>
                          </a:solidFill>
                        </a:rPr>
                        <a:t>ur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0000FF"/>
                          </a:solidFill>
                        </a:rPr>
                        <a:t>iad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FF"/>
                          </a:solidFill>
                        </a:rPr>
                        <a:t>an / am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8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20" grpId="0"/>
      <p:bldP spid="11" grpId="0" animBg="1"/>
      <p:bldP spid="12" grpId="0" animBg="1"/>
      <p:bldP spid="14" grpId="0" animBg="1"/>
      <p:bldP spid="15" grpId="0" animBg="1"/>
      <p:bldP spid="18" grpId="0" animBg="1"/>
      <p:bldP spid="22" grpId="0" animBg="1"/>
      <p:bldP spid="24" grpId="0" animBg="1"/>
      <p:bldP spid="25" grpId="0" animBg="1"/>
      <p:bldP spid="63" grpId="0" animBg="1"/>
      <p:bldP spid="69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free.clipartof.com/85-Free-3D-Stressed-Smiley-Face-Clipart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7223"/>
            <a:ext cx="439647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miley Face 12"/>
          <p:cNvSpPr/>
          <p:nvPr/>
        </p:nvSpPr>
        <p:spPr>
          <a:xfrm>
            <a:off x="7224035" y="531288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/>
          <p:cNvSpPr/>
          <p:nvPr/>
        </p:nvSpPr>
        <p:spPr>
          <a:xfrm>
            <a:off x="3779912" y="547223"/>
            <a:ext cx="3312368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latin typeface="Bodoni MT" pitchFamily="18" charset="0"/>
              </a:rPr>
              <a:t>Tha mi a</a:t>
            </a:r>
            <a:r>
              <a:rPr lang="en-GB" sz="2200" dirty="0">
                <a:solidFill>
                  <a:schemeClr val="tx1"/>
                </a:solidFill>
                <a:latin typeface="Bodoni MT" pitchFamily="18" charset="0"/>
              </a:rPr>
              <a:t>’</a:t>
            </a:r>
            <a:r>
              <a:rPr lang="de-DE" sz="2200" dirty="0">
                <a:latin typeface="Bodoni MT" pitchFamily="18" charset="0"/>
              </a:rPr>
              <a:t>  faicinn e. 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788024" y="548680"/>
            <a:ext cx="2304256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ga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fhaicinn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pic>
        <p:nvPicPr>
          <p:cNvPr id="19" name="Picture 4" descr="http://free.clipartof.com/85-Free-3D-Stressed-Smiley-Face-Clipart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83" y="1196752"/>
            <a:ext cx="439647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miley Face 19"/>
          <p:cNvSpPr/>
          <p:nvPr/>
        </p:nvSpPr>
        <p:spPr>
          <a:xfrm>
            <a:off x="7203222" y="1180817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779912" y="1196752"/>
            <a:ext cx="3291555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latin typeface="Bodoni MT" pitchFamily="18" charset="0"/>
              </a:rPr>
              <a:t>Tha mi a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’</a:t>
            </a:r>
            <a:r>
              <a:rPr lang="de-DE" sz="2200" dirty="0">
                <a:latin typeface="Bodoni MT" pitchFamily="18" charset="0"/>
              </a:rPr>
              <a:t>  cluinntinn thu. 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4776906" y="1179953"/>
            <a:ext cx="2355451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gad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chluinntinn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pic>
        <p:nvPicPr>
          <p:cNvPr id="24" name="Picture 4" descr="http://free.clipartof.com/85-Free-3D-Stressed-Smiley-Face-Clipart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844824"/>
            <a:ext cx="439647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miley Face 24"/>
          <p:cNvSpPr/>
          <p:nvPr/>
        </p:nvSpPr>
        <p:spPr>
          <a:xfrm>
            <a:off x="7224034" y="1828889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>
            <a:off x="3779912" y="1844824"/>
            <a:ext cx="3312366" cy="524125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latin typeface="Bodoni MT" pitchFamily="18" charset="0"/>
              </a:rPr>
              <a:t>Tha e a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’</a:t>
            </a:r>
            <a:r>
              <a:rPr lang="de-DE" sz="2200" dirty="0">
                <a:latin typeface="Bodoni MT" pitchFamily="18" charset="0"/>
              </a:rPr>
              <a:t>  creidsinn mi. 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644008" y="1848094"/>
            <a:ext cx="2457965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gam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chreidsinn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-1"/>
            <a:ext cx="2627784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7505" y="548680"/>
            <a:ext cx="2376263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latin typeface="Bodoni MT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39552" y="2564904"/>
            <a:ext cx="8208912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79512" y="2852936"/>
            <a:ext cx="8712967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Agus </a:t>
            </a:r>
            <a:r>
              <a:rPr lang="en-GB" sz="2000" dirty="0" err="1">
                <a:latin typeface="Bodoni MT" pitchFamily="18" charset="0"/>
              </a:rPr>
              <a:t>ciamar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chaidh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dhuibh</a:t>
            </a:r>
            <a:r>
              <a:rPr lang="en-GB" sz="2000" dirty="0">
                <a:latin typeface="Bodoni MT" pitchFamily="18" charset="0"/>
              </a:rPr>
              <a:t> leis an </a:t>
            </a:r>
            <a:r>
              <a:rPr lang="en-GB" sz="2000" dirty="0" err="1">
                <a:latin typeface="Bodoni MT" pitchFamily="18" charset="0"/>
              </a:rPr>
              <a:t>eadar-theangachadh</a:t>
            </a:r>
            <a:r>
              <a:rPr lang="en-GB" sz="2000" dirty="0">
                <a:latin typeface="Bodoni MT" pitchFamily="18" charset="0"/>
              </a:rPr>
              <a:t>?</a:t>
            </a:r>
          </a:p>
        </p:txBody>
      </p:sp>
      <p:sp>
        <p:nvSpPr>
          <p:cNvPr id="36" name="Flowchart: Process 8"/>
          <p:cNvSpPr/>
          <p:nvPr/>
        </p:nvSpPr>
        <p:spPr>
          <a:xfrm>
            <a:off x="179511" y="3645024"/>
            <a:ext cx="358449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a. I don’t understand them.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7" name="Flowchart: Process 8"/>
          <p:cNvSpPr/>
          <p:nvPr/>
        </p:nvSpPr>
        <p:spPr>
          <a:xfrm>
            <a:off x="4644008" y="3645024"/>
            <a:ext cx="404835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>
                <a:solidFill>
                  <a:srgbClr val="0000FF"/>
                </a:solidFill>
              </a:rPr>
              <a:t>Chan </a:t>
            </a:r>
            <a:r>
              <a:rPr lang="en-GB" sz="1900" dirty="0" err="1">
                <a:solidFill>
                  <a:srgbClr val="0000FF"/>
                </a:solidFill>
              </a:rPr>
              <a:t>eil</a:t>
            </a:r>
            <a:r>
              <a:rPr lang="en-GB" sz="1900" dirty="0">
                <a:solidFill>
                  <a:srgbClr val="0000FF"/>
                </a:solidFill>
              </a:rPr>
              <a:t> mi</a:t>
            </a:r>
            <a:r>
              <a:rPr lang="en-GB" sz="1900" dirty="0">
                <a:solidFill>
                  <a:srgbClr val="00FF00"/>
                </a:solidFill>
              </a:rPr>
              <a:t> </a:t>
            </a:r>
            <a:r>
              <a:rPr lang="en-GB" sz="1900" dirty="0" err="1">
                <a:solidFill>
                  <a:srgbClr val="00FF00"/>
                </a:solidFill>
              </a:rPr>
              <a:t>gan</a:t>
            </a:r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tuigsinn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836015" y="3861048"/>
            <a:ext cx="663977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Process 8"/>
          <p:cNvSpPr/>
          <p:nvPr/>
        </p:nvSpPr>
        <p:spPr>
          <a:xfrm>
            <a:off x="179511" y="4293096"/>
            <a:ext cx="358449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b. She’s not going to buy it.</a:t>
            </a:r>
            <a:endParaRPr lang="en-GB" sz="1900" dirty="0">
              <a:solidFill>
                <a:srgbClr val="0000FF"/>
              </a:solidFill>
            </a:endParaRPr>
          </a:p>
        </p:txBody>
      </p:sp>
      <p:sp>
        <p:nvSpPr>
          <p:cNvPr id="40" name="Flowchart: Process 8"/>
          <p:cNvSpPr/>
          <p:nvPr/>
        </p:nvSpPr>
        <p:spPr>
          <a:xfrm>
            <a:off x="4644008" y="4293096"/>
            <a:ext cx="404835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>
                <a:solidFill>
                  <a:srgbClr val="0000FF"/>
                </a:solidFill>
              </a:rPr>
              <a:t>Chan </a:t>
            </a:r>
            <a:r>
              <a:rPr lang="en-GB" sz="1900" dirty="0" err="1">
                <a:solidFill>
                  <a:srgbClr val="0000FF"/>
                </a:solidFill>
              </a:rPr>
              <a:t>eil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i</a:t>
            </a:r>
            <a:r>
              <a:rPr lang="en-GB" sz="1900" dirty="0">
                <a:solidFill>
                  <a:srgbClr val="0000FF"/>
                </a:solidFill>
              </a:rPr>
              <a:t> a’ </a:t>
            </a:r>
            <a:r>
              <a:rPr lang="en-GB" sz="1900" dirty="0" err="1">
                <a:solidFill>
                  <a:srgbClr val="0000FF"/>
                </a:solidFill>
              </a:rPr>
              <a:t>dol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 err="1">
                <a:solidFill>
                  <a:srgbClr val="00FF00"/>
                </a:solidFill>
              </a:rPr>
              <a:t>ga</a:t>
            </a:r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c</a:t>
            </a:r>
            <a:r>
              <a:rPr lang="en-GB" sz="1900" dirty="0" err="1">
                <a:solidFill>
                  <a:srgbClr val="00FF00"/>
                </a:solidFill>
              </a:rPr>
              <a:t>h</a:t>
            </a:r>
            <a:r>
              <a:rPr lang="en-GB" sz="1900" dirty="0" err="1">
                <a:solidFill>
                  <a:srgbClr val="0000FF"/>
                </a:solidFill>
              </a:rPr>
              <a:t>eannach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836015" y="4509120"/>
            <a:ext cx="663977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lowchart: Process 8"/>
          <p:cNvSpPr/>
          <p:nvPr/>
        </p:nvSpPr>
        <p:spPr>
          <a:xfrm>
            <a:off x="179511" y="4941168"/>
            <a:ext cx="358449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00FF"/>
                </a:solidFill>
              </a:rPr>
              <a:t>c. They are helping us.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" name="Flowchart: Process 8"/>
          <p:cNvSpPr/>
          <p:nvPr/>
        </p:nvSpPr>
        <p:spPr>
          <a:xfrm>
            <a:off x="4644008" y="4941168"/>
            <a:ext cx="404835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dirty="0" err="1">
                <a:solidFill>
                  <a:srgbClr val="0000FF"/>
                </a:solidFill>
              </a:rPr>
              <a:t>Tha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 err="1">
                <a:solidFill>
                  <a:srgbClr val="0000FF"/>
                </a:solidFill>
              </a:rPr>
              <a:t>iad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>
                <a:solidFill>
                  <a:srgbClr val="00FF00"/>
                </a:solidFill>
              </a:rPr>
              <a:t>gar </a:t>
            </a:r>
            <a:r>
              <a:rPr lang="en-GB" sz="1900" dirty="0" err="1">
                <a:solidFill>
                  <a:srgbClr val="0000FF"/>
                </a:solidFill>
              </a:rPr>
              <a:t>cuideachadh</a:t>
            </a:r>
            <a:r>
              <a:rPr lang="en-GB" sz="1900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836015" y="5157192"/>
            <a:ext cx="663977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1" grpId="0"/>
      <p:bldP spid="33" grpId="0" build="p" animBg="1"/>
      <p:bldP spid="35" grpId="0" build="p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8970" y="620688"/>
            <a:ext cx="3544918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/>
              <a:t>Tha</a:t>
            </a:r>
            <a:r>
              <a:rPr lang="en-GB" sz="2200" dirty="0"/>
              <a:t> e + a' </a:t>
            </a:r>
            <a:r>
              <a:rPr lang="en-GB" sz="2200" dirty="0" err="1"/>
              <a:t>faicinn</a:t>
            </a:r>
            <a:r>
              <a:rPr lang="en-GB" sz="2200" dirty="0"/>
              <a:t> + </a:t>
            </a:r>
            <a:r>
              <a:rPr lang="en-GB" sz="2200" b="1" dirty="0">
                <a:solidFill>
                  <a:srgbClr val="FFFF00"/>
                </a:solidFill>
              </a:rPr>
              <a:t>mi</a:t>
            </a:r>
            <a:r>
              <a:rPr lang="en-GB" sz="2200" dirty="0"/>
              <a:t> </a:t>
            </a:r>
          </a:p>
          <a:p>
            <a:r>
              <a:rPr lang="en-GB" sz="2200" dirty="0" err="1"/>
              <a:t>Tha</a:t>
            </a:r>
            <a:r>
              <a:rPr lang="en-GB" sz="2200" dirty="0"/>
              <a:t> e + a' </a:t>
            </a:r>
            <a:r>
              <a:rPr lang="en-GB" sz="2200" dirty="0" err="1"/>
              <a:t>faicinn</a:t>
            </a:r>
            <a:r>
              <a:rPr lang="en-GB" sz="2200" dirty="0"/>
              <a:t> + </a:t>
            </a:r>
            <a:r>
              <a:rPr lang="en-GB" sz="2200" b="1" dirty="0" err="1">
                <a:solidFill>
                  <a:srgbClr val="FFFF00"/>
                </a:solidFill>
              </a:rPr>
              <a:t>thu</a:t>
            </a:r>
            <a:r>
              <a:rPr lang="en-GB" sz="2200" b="1" dirty="0"/>
              <a:t> 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+ a' </a:t>
            </a:r>
            <a:r>
              <a:rPr lang="en-GB" sz="2200" dirty="0" err="1"/>
              <a:t>faicinn</a:t>
            </a:r>
            <a:r>
              <a:rPr lang="en-GB" sz="2200" dirty="0"/>
              <a:t> + </a:t>
            </a:r>
            <a:r>
              <a:rPr lang="en-GB" sz="2200" b="1" dirty="0">
                <a:solidFill>
                  <a:srgbClr val="FFFF00"/>
                </a:solidFill>
              </a:rPr>
              <a:t>e</a:t>
            </a:r>
            <a:r>
              <a:rPr lang="en-GB" sz="2200" dirty="0"/>
              <a:t> </a:t>
            </a:r>
          </a:p>
          <a:p>
            <a:r>
              <a:rPr lang="en-GB" sz="2200" dirty="0" err="1"/>
              <a:t>Tha</a:t>
            </a:r>
            <a:r>
              <a:rPr lang="en-GB" sz="2200" dirty="0"/>
              <a:t> e + a' </a:t>
            </a:r>
            <a:r>
              <a:rPr lang="en-GB" sz="2200" dirty="0" err="1"/>
              <a:t>faicinn</a:t>
            </a:r>
            <a:r>
              <a:rPr lang="en-GB" sz="2200" dirty="0"/>
              <a:t> + </a:t>
            </a:r>
            <a:r>
              <a:rPr lang="en-GB" sz="2200" b="1" dirty="0" err="1">
                <a:solidFill>
                  <a:srgbClr val="FFFF00"/>
                </a:solidFill>
              </a:rPr>
              <a:t>i</a:t>
            </a:r>
            <a:r>
              <a:rPr lang="en-GB" sz="2200" b="1" dirty="0"/>
              <a:t> 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+ a' </a:t>
            </a:r>
            <a:r>
              <a:rPr lang="en-GB" sz="2200" dirty="0" err="1"/>
              <a:t>faicinn</a:t>
            </a:r>
            <a:r>
              <a:rPr lang="en-GB" sz="2200" dirty="0"/>
              <a:t> + </a:t>
            </a:r>
            <a:r>
              <a:rPr lang="en-GB" sz="2200" b="1" dirty="0" err="1">
                <a:solidFill>
                  <a:srgbClr val="FFFF00"/>
                </a:solidFill>
              </a:rPr>
              <a:t>sinn</a:t>
            </a:r>
            <a:r>
              <a:rPr lang="en-GB" sz="2200" dirty="0">
                <a:solidFill>
                  <a:srgbClr val="FFFF00"/>
                </a:solidFill>
              </a:rPr>
              <a:t> 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+ a' </a:t>
            </a:r>
            <a:r>
              <a:rPr lang="en-GB" sz="2200" dirty="0" err="1"/>
              <a:t>faicinn</a:t>
            </a:r>
            <a:r>
              <a:rPr lang="en-GB" sz="2200" dirty="0"/>
              <a:t> + </a:t>
            </a:r>
            <a:r>
              <a:rPr lang="en-GB" sz="2200" b="1" dirty="0" err="1">
                <a:solidFill>
                  <a:srgbClr val="FFFF00"/>
                </a:solidFill>
              </a:rPr>
              <a:t>sibh</a:t>
            </a:r>
            <a:r>
              <a:rPr lang="en-GB" sz="2200" dirty="0"/>
              <a:t> </a:t>
            </a:r>
          </a:p>
          <a:p>
            <a:r>
              <a:rPr lang="en-GB" sz="2200" dirty="0" err="1"/>
              <a:t>Tha</a:t>
            </a:r>
            <a:r>
              <a:rPr lang="en-GB" sz="2200" dirty="0"/>
              <a:t> e + a' </a:t>
            </a:r>
            <a:r>
              <a:rPr lang="en-GB" sz="2200" dirty="0" err="1"/>
              <a:t>faicinn</a:t>
            </a:r>
            <a:r>
              <a:rPr lang="en-GB" sz="2200" dirty="0"/>
              <a:t> + </a:t>
            </a:r>
            <a:r>
              <a:rPr lang="en-GB" sz="2200" b="1" dirty="0" err="1">
                <a:solidFill>
                  <a:srgbClr val="FFFF00"/>
                </a:solidFill>
              </a:rPr>
              <a:t>iad</a:t>
            </a:r>
            <a:endParaRPr lang="en-GB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3635897" y="620688"/>
            <a:ext cx="2880319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/>
              <a:t>Tha</a:t>
            </a:r>
            <a:r>
              <a:rPr lang="en-GB" sz="2200" dirty="0"/>
              <a:t> e </a:t>
            </a:r>
            <a:r>
              <a:rPr lang="en-GB" sz="2200" b="1" dirty="0">
                <a:solidFill>
                  <a:srgbClr val="33CC33"/>
                </a:solidFill>
              </a:rPr>
              <a:t>gam</a:t>
            </a:r>
            <a:r>
              <a:rPr lang="en-GB" sz="2200" dirty="0"/>
              <a:t> </a:t>
            </a:r>
            <a:r>
              <a:rPr lang="en-GB" sz="2200" dirty="0" err="1"/>
              <a:t>f</a:t>
            </a:r>
            <a:r>
              <a:rPr lang="en-GB" sz="2200" b="1" dirty="0" err="1">
                <a:solidFill>
                  <a:srgbClr val="33CC33"/>
                </a:solidFill>
              </a:rPr>
              <a:t>h</a:t>
            </a:r>
            <a:r>
              <a:rPr lang="en-GB" sz="2200" dirty="0" err="1"/>
              <a:t>aicinn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</a:t>
            </a:r>
            <a:r>
              <a:rPr lang="en-GB" sz="2200" b="1" dirty="0">
                <a:solidFill>
                  <a:srgbClr val="33CC33"/>
                </a:solidFill>
              </a:rPr>
              <a:t>gad</a:t>
            </a:r>
            <a:r>
              <a:rPr lang="en-GB" sz="2200" dirty="0"/>
              <a:t> </a:t>
            </a:r>
            <a:r>
              <a:rPr lang="en-GB" sz="2200" dirty="0" err="1"/>
              <a:t>f</a:t>
            </a:r>
            <a:r>
              <a:rPr lang="en-GB" sz="2200" b="1" dirty="0" err="1">
                <a:solidFill>
                  <a:srgbClr val="33CC33"/>
                </a:solidFill>
              </a:rPr>
              <a:t>h</a:t>
            </a:r>
            <a:r>
              <a:rPr lang="en-GB" sz="2200" dirty="0" err="1"/>
              <a:t>aicinn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</a:t>
            </a:r>
            <a:r>
              <a:rPr lang="en-GB" sz="2200" b="1" dirty="0" err="1">
                <a:solidFill>
                  <a:srgbClr val="33CC33"/>
                </a:solidFill>
              </a:rPr>
              <a:t>ga</a:t>
            </a:r>
            <a:r>
              <a:rPr lang="en-GB" sz="2200" dirty="0"/>
              <a:t> </a:t>
            </a:r>
            <a:r>
              <a:rPr lang="en-GB" sz="2200" dirty="0" err="1"/>
              <a:t>f</a:t>
            </a:r>
            <a:r>
              <a:rPr lang="en-GB" sz="2200" b="1" dirty="0" err="1">
                <a:solidFill>
                  <a:srgbClr val="33CC33"/>
                </a:solidFill>
              </a:rPr>
              <a:t>h</a:t>
            </a:r>
            <a:r>
              <a:rPr lang="en-GB" sz="2200" dirty="0" err="1"/>
              <a:t>aicinn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</a:t>
            </a:r>
            <a:r>
              <a:rPr lang="en-GB" sz="2200" b="1" dirty="0" err="1">
                <a:solidFill>
                  <a:srgbClr val="33CC33"/>
                </a:solidFill>
              </a:rPr>
              <a:t>ga</a:t>
            </a:r>
            <a:r>
              <a:rPr lang="en-GB" sz="2200" dirty="0"/>
              <a:t> </a:t>
            </a:r>
            <a:r>
              <a:rPr lang="en-GB" sz="2200" dirty="0" err="1"/>
              <a:t>faicinn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</a:t>
            </a:r>
            <a:r>
              <a:rPr lang="en-GB" sz="2200" b="1" dirty="0">
                <a:solidFill>
                  <a:srgbClr val="33CC33"/>
                </a:solidFill>
              </a:rPr>
              <a:t>gar</a:t>
            </a:r>
            <a:r>
              <a:rPr lang="en-GB" sz="2200" dirty="0"/>
              <a:t> </a:t>
            </a:r>
            <a:r>
              <a:rPr lang="en-GB" sz="2200" dirty="0" err="1"/>
              <a:t>faicinn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</a:t>
            </a:r>
            <a:r>
              <a:rPr lang="en-GB" sz="2200" b="1" dirty="0" err="1">
                <a:solidFill>
                  <a:srgbClr val="33CC33"/>
                </a:solidFill>
              </a:rPr>
              <a:t>gur</a:t>
            </a:r>
            <a:r>
              <a:rPr lang="en-GB" sz="2200" dirty="0"/>
              <a:t> </a:t>
            </a:r>
            <a:r>
              <a:rPr lang="en-GB" sz="2200" dirty="0" err="1"/>
              <a:t>faicinn</a:t>
            </a:r>
            <a:endParaRPr lang="en-GB" sz="2200" dirty="0"/>
          </a:p>
          <a:p>
            <a:r>
              <a:rPr lang="en-GB" sz="2200" dirty="0" err="1"/>
              <a:t>Tha</a:t>
            </a:r>
            <a:r>
              <a:rPr lang="en-GB" sz="2200" dirty="0"/>
              <a:t> e </a:t>
            </a:r>
            <a:r>
              <a:rPr lang="en-GB" sz="2200" b="1" dirty="0">
                <a:solidFill>
                  <a:srgbClr val="33CC33"/>
                </a:solidFill>
              </a:rPr>
              <a:t>gam</a:t>
            </a:r>
            <a:r>
              <a:rPr lang="en-GB" sz="2200" dirty="0"/>
              <a:t> </a:t>
            </a:r>
            <a:r>
              <a:rPr lang="en-GB" sz="2200" dirty="0" err="1"/>
              <a:t>faicinn</a:t>
            </a:r>
            <a:r>
              <a:rPr lang="en-GB" sz="22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60232" y="2276872"/>
            <a:ext cx="2483768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B0F0"/>
                </a:solidFill>
                <a:latin typeface="Bodoni MT" pitchFamily="18" charset="0"/>
              </a:rPr>
              <a:t>*</a:t>
            </a:r>
          </a:p>
          <a:p>
            <a:r>
              <a:rPr lang="en-GB" b="1" dirty="0">
                <a:solidFill>
                  <a:srgbClr val="33CC33"/>
                </a:solidFill>
                <a:latin typeface="Bodoni MT" pitchFamily="18" charset="0"/>
              </a:rPr>
              <a:t>gam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Bodoni MT" pitchFamily="18" charset="0"/>
              </a:rPr>
              <a:t>- 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b</a:t>
            </a:r>
            <a:r>
              <a:rPr lang="en-GB" dirty="0">
                <a:solidFill>
                  <a:srgbClr val="00B0F0"/>
                </a:solidFill>
                <a:latin typeface="Bodoni MT" pitchFamily="18" charset="0"/>
              </a:rPr>
              <a:t>, 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f</a:t>
            </a:r>
            <a:r>
              <a:rPr lang="en-GB" dirty="0">
                <a:solidFill>
                  <a:srgbClr val="00B0F0"/>
                </a:solidFill>
                <a:latin typeface="Bodoni MT" pitchFamily="18" charset="0"/>
              </a:rPr>
              <a:t>, 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m</a:t>
            </a:r>
            <a:r>
              <a:rPr lang="en-GB" dirty="0">
                <a:solidFill>
                  <a:srgbClr val="00B0F0"/>
                </a:solidFill>
                <a:latin typeface="Bodoni MT" pitchFamily="18" charset="0"/>
              </a:rPr>
              <a:t>, no 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p</a:t>
            </a:r>
            <a:r>
              <a:rPr lang="en-GB" dirty="0">
                <a:solidFill>
                  <a:srgbClr val="00B0F0"/>
                </a:solidFill>
                <a:latin typeface="Bodoni MT" pitchFamily="18" charset="0"/>
              </a:rPr>
              <a:t>.</a:t>
            </a:r>
          </a:p>
          <a:p>
            <a:r>
              <a:rPr lang="en-GB" b="1" dirty="0" err="1">
                <a:solidFill>
                  <a:srgbClr val="33CC33"/>
                </a:solidFill>
                <a:latin typeface="Bodoni MT" pitchFamily="18" charset="0"/>
              </a:rPr>
              <a:t>gan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Bodoni MT" pitchFamily="18" charset="0"/>
              </a:rPr>
              <a:t>- </a:t>
            </a:r>
            <a:r>
              <a:rPr lang="en-GB" b="1" dirty="0" err="1">
                <a:solidFill>
                  <a:srgbClr val="00B0F0"/>
                </a:solidFill>
                <a:latin typeface="Bodoni MT" pitchFamily="18" charset="0"/>
              </a:rPr>
              <a:t>litir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Bodoni MT" pitchFamily="18" charset="0"/>
              </a:rPr>
              <a:t>sam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Bodoni MT" pitchFamily="18" charset="0"/>
              </a:rPr>
              <a:t>bith</a:t>
            </a:r>
            <a:r>
              <a:rPr lang="en-GB" b="1" dirty="0">
                <a:solidFill>
                  <a:srgbClr val="00B0F0"/>
                </a:solidFill>
                <a:latin typeface="Bodoni MT" pitchFamily="18" charset="0"/>
              </a:rPr>
              <a:t> eile.</a:t>
            </a:r>
            <a:endParaRPr lang="en-GB" dirty="0">
              <a:solidFill>
                <a:srgbClr val="00B0F0"/>
              </a:solidFill>
              <a:latin typeface="Bodoni MT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605641" y="3789040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0079" y="4869160"/>
            <a:ext cx="3883849" cy="15787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1.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mi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gan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cluinntinn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2.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iad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ga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bhualadh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3.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i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gad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chreidsinn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4.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e gam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thuigsinn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86914" y="4869160"/>
            <a:ext cx="5007793" cy="15406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1. I am hearing/can hear them. </a:t>
            </a:r>
          </a:p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2. They are hitting it/him.</a:t>
            </a:r>
          </a:p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3. She believes you.</a:t>
            </a:r>
          </a:p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4. He understands me.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7504" y="4077072"/>
            <a:ext cx="6908185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Eadar-</a:t>
            </a:r>
            <a:r>
              <a:rPr lang="en-GB" sz="2200" dirty="0" err="1">
                <a:latin typeface="Bodoni MT" pitchFamily="18" charset="0"/>
              </a:rPr>
              <a:t>theangaich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gu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Beurla</a:t>
            </a:r>
            <a:r>
              <a:rPr lang="en-GB" sz="2200" dirty="0">
                <a:latin typeface="Bodoni MT" pitchFamily="18" charset="0"/>
              </a:rPr>
              <a:t>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"/>
            <a:ext cx="2627784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  <p:bldP spid="29" grpId="0" build="p" animBg="1"/>
      <p:bldP spid="30" grpId="0" build="p" animBg="1"/>
      <p:bldP spid="32" grpId="0" build="p" animBg="1"/>
      <p:bldP spid="33" grpId="0" build="p" animBg="1"/>
      <p:bldP spid="34" grpId="0" build="p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/>
          <p:cNvSpPr/>
          <p:nvPr/>
        </p:nvSpPr>
        <p:spPr>
          <a:xfrm>
            <a:off x="107504" y="2204864"/>
            <a:ext cx="2808312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latin typeface="Bodoni MT" pitchFamily="18" charset="0"/>
              </a:rPr>
              <a:t>Tha mi </a:t>
            </a:r>
            <a:r>
              <a:rPr lang="en-GB" sz="2200" dirty="0" err="1">
                <a:latin typeface="Bodoni MT" pitchFamily="18" charset="0"/>
              </a:rPr>
              <a:t>ag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òl</a:t>
            </a:r>
            <a:r>
              <a:rPr lang="en-GB" sz="2200" dirty="0">
                <a:latin typeface="Bodoni MT" pitchFamily="18" charset="0"/>
              </a:rPr>
              <a:t>.</a:t>
            </a:r>
            <a:endParaRPr lang="de-DE" sz="2200" dirty="0">
              <a:latin typeface="Bodoni MT" pitchFamily="18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07504" y="2854393"/>
            <a:ext cx="2790667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latin typeface="Bodoni MT" pitchFamily="18" charset="0"/>
              </a:rPr>
              <a:t>Tha mi a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’</a:t>
            </a:r>
            <a:r>
              <a:rPr lang="de-DE" sz="2200" dirty="0">
                <a:latin typeface="Bodoni MT" pitchFamily="18" charset="0"/>
              </a:rPr>
              <a:t>  </a:t>
            </a:r>
            <a:r>
              <a:rPr lang="de-DE" sz="2200" dirty="0" err="1">
                <a:latin typeface="Bodoni MT" pitchFamily="18" charset="0"/>
              </a:rPr>
              <a:t>faicinn</a:t>
            </a:r>
            <a:r>
              <a:rPr lang="de-DE" sz="2200" dirty="0">
                <a:latin typeface="Bodoni MT" pitchFamily="18" charset="0"/>
              </a:rPr>
              <a:t>. 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5940152" y="2206321"/>
            <a:ext cx="3096344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mi 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aig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òl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5940152" y="2854393"/>
            <a:ext cx="3096344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mi </a:t>
            </a:r>
            <a:r>
              <a:rPr lang="en-GB" sz="2200" dirty="0">
                <a:solidFill>
                  <a:srgbClr val="FFFFFF"/>
                </a:solidFill>
                <a:latin typeface="Bodoni MT" pitchFamily="18" charset="0"/>
              </a:rPr>
              <a:t>aig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faicinn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-1"/>
            <a:ext cx="2627784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7505" y="548680"/>
            <a:ext cx="7848871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Carson a bhios </a:t>
            </a:r>
            <a:r>
              <a:rPr lang="en-GB" sz="2000" dirty="0" err="1">
                <a:latin typeface="Bodoni MT" pitchFamily="18" charset="0"/>
              </a:rPr>
              <a:t>sinn</a:t>
            </a:r>
            <a:r>
              <a:rPr lang="en-GB" sz="2000" dirty="0">
                <a:latin typeface="Bodoni MT" pitchFamily="18" charset="0"/>
              </a:rPr>
              <a:t> a’ </a:t>
            </a:r>
            <a:r>
              <a:rPr lang="en-GB" sz="2000" dirty="0" err="1">
                <a:latin typeface="Bodoni MT" pitchFamily="18" charset="0"/>
              </a:rPr>
              <a:t>cleachdadh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i="1" dirty="0">
                <a:solidFill>
                  <a:srgbClr val="00FF00"/>
                </a:solidFill>
                <a:latin typeface="Bodoni MT" pitchFamily="18" charset="0"/>
              </a:rPr>
              <a:t>gam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i="1" dirty="0">
                <a:solidFill>
                  <a:srgbClr val="00FF00"/>
                </a:solidFill>
                <a:latin typeface="Bodoni MT" pitchFamily="18" charset="0"/>
              </a:rPr>
              <a:t>gad</a:t>
            </a:r>
            <a:r>
              <a:rPr lang="is-IS" sz="2000" dirty="0">
                <a:latin typeface="Bodoni MT" pitchFamily="18" charset="0"/>
              </a:rPr>
              <a:t>…?</a:t>
            </a:r>
          </a:p>
          <a:p>
            <a:endParaRPr lang="is-IS" sz="2000" dirty="0">
              <a:latin typeface="Bodoni MT" pitchFamily="18" charset="0"/>
            </a:endParaRPr>
          </a:p>
          <a:p>
            <a:r>
              <a:rPr lang="is-IS" sz="2000" dirty="0">
                <a:latin typeface="Bodoni MT" pitchFamily="18" charset="0"/>
              </a:rPr>
              <a:t>Uill, bho chionn fhada, cha chanadh daoine... </a:t>
            </a:r>
            <a:endParaRPr lang="en-GB" sz="2000" dirty="0">
              <a:latin typeface="Bodoni MT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505" y="3790497"/>
            <a:ext cx="2448271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’S e a </a:t>
            </a:r>
            <a:r>
              <a:rPr lang="en-GB" sz="2000" dirty="0" err="1">
                <a:latin typeface="Bodoni MT" pitchFamily="18" charset="0"/>
              </a:rPr>
              <a:t>th</a:t>
            </a:r>
            <a:r>
              <a:rPr lang="en-GB" sz="2000" dirty="0">
                <a:latin typeface="Bodoni MT" pitchFamily="18" charset="0"/>
              </a:rPr>
              <a:t>’ ann an: </a:t>
            </a:r>
          </a:p>
        </p:txBody>
      </p:sp>
      <p:sp>
        <p:nvSpPr>
          <p:cNvPr id="28" name="Flowchart: Process 8"/>
          <p:cNvSpPr/>
          <p:nvPr/>
        </p:nvSpPr>
        <p:spPr>
          <a:xfrm>
            <a:off x="4067944" y="2566361"/>
            <a:ext cx="72008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</a:rPr>
              <a:t>ach</a:t>
            </a:r>
          </a:p>
        </p:txBody>
      </p:sp>
      <p:sp>
        <p:nvSpPr>
          <p:cNvPr id="29" name="Flowchart: Process 20"/>
          <p:cNvSpPr/>
          <p:nvPr/>
        </p:nvSpPr>
        <p:spPr>
          <a:xfrm>
            <a:off x="107504" y="4654593"/>
            <a:ext cx="2880319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rgbClr val="FF00FF"/>
                </a:solidFill>
                <a:latin typeface="Bodoni MT" pitchFamily="18" charset="0"/>
              </a:rPr>
              <a:t>Tha mi </a:t>
            </a:r>
            <a:r>
              <a:rPr lang="en-GB" sz="2200" b="1" dirty="0">
                <a:solidFill>
                  <a:srgbClr val="FF00FF"/>
                </a:solidFill>
                <a:latin typeface="Bodoni MT" pitchFamily="18" charset="0"/>
              </a:rPr>
              <a:t>gad</a:t>
            </a:r>
            <a:r>
              <a:rPr lang="de-DE" sz="2200" dirty="0">
                <a:solidFill>
                  <a:srgbClr val="FF00FF"/>
                </a:solidFill>
                <a:latin typeface="Bodoni MT" pitchFamily="18" charset="0"/>
              </a:rPr>
              <a:t> </a:t>
            </a:r>
            <a:r>
              <a:rPr lang="de-DE" sz="2200" dirty="0" err="1">
                <a:solidFill>
                  <a:srgbClr val="FF00FF"/>
                </a:solidFill>
                <a:latin typeface="Bodoni MT" pitchFamily="18" charset="0"/>
              </a:rPr>
              <a:t>f</a:t>
            </a:r>
            <a:r>
              <a:rPr lang="de-DE" sz="2200" b="1" dirty="0" err="1">
                <a:solidFill>
                  <a:srgbClr val="FF00FF"/>
                </a:solidFill>
                <a:latin typeface="Bodoni MT" pitchFamily="18" charset="0"/>
              </a:rPr>
              <a:t>h</a:t>
            </a:r>
            <a:r>
              <a:rPr lang="de-DE" sz="2200" dirty="0" err="1">
                <a:solidFill>
                  <a:srgbClr val="FF00FF"/>
                </a:solidFill>
                <a:latin typeface="Bodoni MT" pitchFamily="18" charset="0"/>
              </a:rPr>
              <a:t>aicinn</a:t>
            </a:r>
            <a:r>
              <a:rPr lang="de-DE" sz="2200" dirty="0">
                <a:solidFill>
                  <a:srgbClr val="FF00FF"/>
                </a:solidFill>
                <a:latin typeface="Bodoni MT" pitchFamily="18" charset="0"/>
              </a:rPr>
              <a:t>. </a:t>
            </a:r>
          </a:p>
        </p:txBody>
      </p:sp>
      <p:sp>
        <p:nvSpPr>
          <p:cNvPr id="30" name="Flowchart: Process 26"/>
          <p:cNvSpPr/>
          <p:nvPr/>
        </p:nvSpPr>
        <p:spPr>
          <a:xfrm>
            <a:off x="5940152" y="4654593"/>
            <a:ext cx="3096344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3366FF"/>
                </a:solidFill>
                <a:latin typeface="Bodoni MT" pitchFamily="18" charset="0"/>
              </a:rPr>
              <a:t> mi aig </a:t>
            </a:r>
            <a:r>
              <a:rPr lang="en-GB" sz="2200" dirty="0">
                <a:solidFill>
                  <a:srgbClr val="0000FF"/>
                </a:solidFill>
                <a:latin typeface="Bodoni MT" pitchFamily="18" charset="0"/>
              </a:rPr>
              <a:t>do</a:t>
            </a:r>
            <a:r>
              <a:rPr lang="en-GB" sz="2200" dirty="0">
                <a:solidFill>
                  <a:srgbClr val="3366FF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f</a:t>
            </a:r>
            <a:r>
              <a:rPr lang="en-GB" sz="2200" dirty="0" err="1">
                <a:solidFill>
                  <a:srgbClr val="0000FF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3366FF"/>
                </a:solidFill>
                <a:latin typeface="Bodoni MT" pitchFamily="18" charset="0"/>
              </a:rPr>
              <a:t>aicinn</a:t>
            </a:r>
            <a:r>
              <a:rPr lang="en-GB" sz="2200" dirty="0">
                <a:solidFill>
                  <a:srgbClr val="3366FF"/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45" name="Flowchart: Process 8"/>
          <p:cNvSpPr/>
          <p:nvPr/>
        </p:nvSpPr>
        <p:spPr>
          <a:xfrm>
            <a:off x="3491880" y="4654593"/>
            <a:ext cx="2016224" cy="5040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FF00"/>
                </a:solidFill>
              </a:rPr>
              <a:t>ach </a:t>
            </a:r>
            <a:r>
              <a:rPr lang="en-GB" sz="2000" dirty="0" err="1">
                <a:solidFill>
                  <a:srgbClr val="FFFF00"/>
                </a:solidFill>
              </a:rPr>
              <a:t>giorrachadh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7" grpId="0" animBg="1"/>
      <p:bldP spid="31" grpId="0"/>
      <p:bldP spid="33" grpId="0" build="p" animBg="1"/>
      <p:bldP spid="35" grpId="0" build="p" animBg="1"/>
      <p:bldP spid="28" grpId="0" animBg="1"/>
      <p:bldP spid="29" grpId="0" animBg="1"/>
      <p:bldP spid="30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2555776" cy="548681"/>
          </a:xfrm>
        </p:spPr>
        <p:txBody>
          <a:bodyPr>
            <a:noAutofit/>
          </a:bodyPr>
          <a:lstStyle/>
          <a:p>
            <a:r>
              <a:rPr lang="en-GB" sz="2400" b="1" i="1" dirty="0" err="1">
                <a:latin typeface="BankGothic Lt BT" pitchFamily="34" charset="0"/>
              </a:rPr>
              <a:t>nam</a:t>
            </a:r>
            <a:r>
              <a:rPr lang="en-GB" sz="2400" b="1" dirty="0">
                <a:latin typeface="BankGothic Lt BT" pitchFamily="34" charset="0"/>
              </a:rPr>
              <a:t>, </a:t>
            </a:r>
            <a:r>
              <a:rPr lang="en-GB" sz="2400" b="1" i="1" dirty="0" err="1">
                <a:latin typeface="BankGothic Lt BT" pitchFamily="34" charset="0"/>
              </a:rPr>
              <a:t>nad</a:t>
            </a:r>
            <a:r>
              <a:rPr lang="en-GB" sz="2400" b="1" dirty="0">
                <a:latin typeface="BankGothic Lt BT" pitchFamily="34" charset="0"/>
              </a:rPr>
              <a:t>, </a:t>
            </a:r>
            <a:r>
              <a:rPr lang="is-IS" sz="2400" b="1" dirty="0">
                <a:latin typeface="BankGothic Lt BT" pitchFamily="34" charset="0"/>
              </a:rPr>
              <a:t>… (6)</a:t>
            </a:r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870395"/>
            <a:ext cx="471601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 err="1">
                <a:latin typeface="Bodoni MT" pitchFamily="18" charset="0"/>
              </a:rPr>
              <a:t>Dè</a:t>
            </a:r>
            <a:r>
              <a:rPr lang="fr-FR" sz="2200" dirty="0">
                <a:latin typeface="Bodoni MT" pitchFamily="18" charset="0"/>
              </a:rPr>
              <a:t> </a:t>
            </a:r>
            <a:r>
              <a:rPr lang="fr-FR" sz="2200" dirty="0" err="1">
                <a:latin typeface="Bodoni MT" pitchFamily="18" charset="0"/>
              </a:rPr>
              <a:t>tha</a:t>
            </a:r>
            <a:r>
              <a:rPr lang="fr-FR" sz="2200" dirty="0">
                <a:latin typeface="Bodoni MT" pitchFamily="18" charset="0"/>
              </a:rPr>
              <a:t> </a:t>
            </a:r>
            <a:r>
              <a:rPr lang="fr-FR" sz="2200" dirty="0" err="1">
                <a:latin typeface="Bodoni MT" pitchFamily="18" charset="0"/>
              </a:rPr>
              <a:t>ceàrr</a:t>
            </a:r>
            <a:r>
              <a:rPr lang="fr-FR" sz="2200" dirty="0">
                <a:latin typeface="Bodoni MT" pitchFamily="18" charset="0"/>
              </a:rPr>
              <a:t> air an t-</a:t>
            </a:r>
            <a:r>
              <a:rPr lang="fr-FR" sz="2200" dirty="0" err="1">
                <a:latin typeface="Bodoni MT" pitchFamily="18" charset="0"/>
              </a:rPr>
              <a:t>seantans</a:t>
            </a:r>
            <a:r>
              <a:rPr lang="fr-FR" sz="2200" dirty="0">
                <a:latin typeface="Bodoni MT" pitchFamily="18" charset="0"/>
              </a:rPr>
              <a:t> </a:t>
            </a:r>
            <a:r>
              <a:rPr lang="fr-FR" sz="2200" dirty="0" err="1">
                <a:latin typeface="Bodoni MT" pitchFamily="18" charset="0"/>
              </a:rPr>
              <a:t>seo</a:t>
            </a:r>
            <a:r>
              <a:rPr lang="fr-FR" sz="2200" dirty="0">
                <a:latin typeface="Bodoni MT" pitchFamily="18" charset="0"/>
              </a:rPr>
              <a:t>? </a:t>
            </a:r>
          </a:p>
        </p:txBody>
      </p:sp>
      <p:pic>
        <p:nvPicPr>
          <p:cNvPr id="12" name="Picture 4" descr="http://free.clipartof.com/85-Free-3D-Stressed-Smiley-Face-Clipart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11" y="922334"/>
            <a:ext cx="439647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miley Face 12"/>
          <p:cNvSpPr/>
          <p:nvPr/>
        </p:nvSpPr>
        <p:spPr>
          <a:xfrm>
            <a:off x="8678708" y="1700808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/>
          <p:cNvSpPr/>
          <p:nvPr/>
        </p:nvSpPr>
        <p:spPr>
          <a:xfrm>
            <a:off x="4855851" y="922334"/>
            <a:ext cx="2020405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latin typeface="Bodoni MT" pitchFamily="18" charset="0"/>
              </a:rPr>
              <a:t>Tha mi </a:t>
            </a:r>
            <a:r>
              <a:rPr lang="en-GB" sz="2200" dirty="0" err="1">
                <a:latin typeface="Bodoni MT" pitchFamily="18" charset="0"/>
              </a:rPr>
              <a:t>iasgair</a:t>
            </a:r>
            <a:r>
              <a:rPr lang="de-DE" sz="2200" dirty="0">
                <a:latin typeface="Bodoni MT" pitchFamily="18" charset="0"/>
              </a:rPr>
              <a:t>. 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5150316" y="1700808"/>
            <a:ext cx="3454132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’S e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iasgair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annam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0" y="1628800"/>
            <a:ext cx="4460735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latin typeface="Bodoni MT" pitchFamily="18" charset="0"/>
              </a:rPr>
              <a:t>Ciamar</a:t>
            </a:r>
            <a:r>
              <a:rPr lang="fr-FR" sz="2000" dirty="0">
                <a:latin typeface="Bodoni MT" pitchFamily="18" charset="0"/>
              </a:rPr>
              <a:t> a </a:t>
            </a:r>
            <a:r>
              <a:rPr lang="fr-FR" sz="2000" dirty="0" err="1">
                <a:latin typeface="Bodoni MT" pitchFamily="18" charset="0"/>
              </a:rPr>
              <a:t>sgrìobhadh</a:t>
            </a:r>
            <a:r>
              <a:rPr lang="fr-FR" sz="2000" dirty="0">
                <a:latin typeface="Bodoni MT" pitchFamily="18" charset="0"/>
              </a:rPr>
              <a:t> tu </a:t>
            </a:r>
            <a:r>
              <a:rPr lang="fr-FR" sz="2000" dirty="0" err="1">
                <a:latin typeface="Bodoni MT" pitchFamily="18" charset="0"/>
              </a:rPr>
              <a:t>ceart</a:t>
            </a:r>
            <a:r>
              <a:rPr lang="fr-FR" sz="2000" dirty="0">
                <a:latin typeface="Bodoni MT" pitchFamily="18" charset="0"/>
              </a:rPr>
              <a:t> e? 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4526252" y="2360712"/>
            <a:ext cx="48406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  <a:latin typeface="Bodoni MT" pitchFamily="18" charset="0"/>
              </a:rPr>
              <a:t>no</a:t>
            </a:r>
          </a:p>
        </p:txBody>
      </p:sp>
      <p:sp>
        <p:nvSpPr>
          <p:cNvPr id="33" name="Flowchart: Process 32"/>
          <p:cNvSpPr/>
          <p:nvPr/>
        </p:nvSpPr>
        <p:spPr>
          <a:xfrm>
            <a:off x="5146135" y="2357264"/>
            <a:ext cx="3454132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mi 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nam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iasgair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8678708" y="2357264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866756" y="942404"/>
            <a:ext cx="2009500" cy="50405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55851" y="942404"/>
            <a:ext cx="2020405" cy="48398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0" y="3429000"/>
            <a:ext cx="4491357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latin typeface="Bodoni MT" pitchFamily="18" charset="0"/>
              </a:rPr>
              <a:t>Sgrìobh</a:t>
            </a:r>
            <a:r>
              <a:rPr lang="fr-FR" sz="2000" dirty="0">
                <a:latin typeface="Bodoni MT" pitchFamily="18" charset="0"/>
              </a:rPr>
              <a:t> </a:t>
            </a:r>
            <a:r>
              <a:rPr lang="fr-FR" sz="2000" dirty="0" err="1">
                <a:latin typeface="Bodoni MT" pitchFamily="18" charset="0"/>
              </a:rPr>
              <a:t>rudeigin</a:t>
            </a:r>
            <a:r>
              <a:rPr lang="fr-FR" sz="2000" dirty="0">
                <a:latin typeface="Bodoni MT" pitchFamily="18" charset="0"/>
              </a:rPr>
              <a:t> a </a:t>
            </a:r>
            <a:r>
              <a:rPr lang="fr-FR" sz="2000" dirty="0" err="1">
                <a:latin typeface="Bodoni MT" pitchFamily="18" charset="0"/>
              </a:rPr>
              <a:t>dh’innseas</a:t>
            </a:r>
            <a:r>
              <a:rPr lang="fr-FR" sz="2000" dirty="0">
                <a:latin typeface="Bodoni MT" pitchFamily="18" charset="0"/>
              </a:rPr>
              <a:t> </a:t>
            </a:r>
            <a:r>
              <a:rPr lang="fr-FR" sz="2000" dirty="0" err="1">
                <a:latin typeface="Bodoni MT" pitchFamily="18" charset="0"/>
              </a:rPr>
              <a:t>cò</a:t>
            </a:r>
            <a:r>
              <a:rPr lang="fr-FR" sz="2000" dirty="0">
                <a:latin typeface="Bodoni MT" pitchFamily="18" charset="0"/>
              </a:rPr>
              <a:t> </a:t>
            </a:r>
            <a:r>
              <a:rPr lang="fr-FR" sz="2000" dirty="0" err="1">
                <a:latin typeface="Bodoni MT" pitchFamily="18" charset="0"/>
              </a:rPr>
              <a:t>thu</a:t>
            </a:r>
            <a:r>
              <a:rPr lang="fr-FR" sz="2000" dirty="0">
                <a:latin typeface="Bodoni MT" pitchFamily="18" charset="0"/>
              </a:rPr>
              <a:t>. </a:t>
            </a:r>
            <a:r>
              <a:rPr lang="fr-FR" sz="2000" dirty="0" err="1">
                <a:latin typeface="Bodoni MT" pitchFamily="18" charset="0"/>
              </a:rPr>
              <a:t>Cleachd</a:t>
            </a:r>
            <a:r>
              <a:rPr lang="fr-FR" sz="2000" dirty="0">
                <a:latin typeface="Bodoni MT" pitchFamily="18" charset="0"/>
              </a:rPr>
              <a:t> an </a:t>
            </a:r>
            <a:r>
              <a:rPr lang="fr-FR" sz="2000" dirty="0" err="1">
                <a:latin typeface="Bodoni MT" pitchFamily="18" charset="0"/>
              </a:rPr>
              <a:t>dà</a:t>
            </a:r>
            <a:r>
              <a:rPr lang="fr-FR" sz="2000" dirty="0">
                <a:latin typeface="Bodoni MT" pitchFamily="18" charset="0"/>
              </a:rPr>
              <a:t> </a:t>
            </a:r>
            <a:r>
              <a:rPr lang="fr-FR" sz="2000" dirty="0" err="1">
                <a:latin typeface="Bodoni MT" pitchFamily="18" charset="0"/>
              </a:rPr>
              <a:t>dhòigh</a:t>
            </a:r>
            <a:r>
              <a:rPr lang="fr-FR" sz="2000" dirty="0">
                <a:latin typeface="Bodoni MT" pitchFamily="18" charset="0"/>
              </a:rPr>
              <a:t>. </a:t>
            </a:r>
          </a:p>
        </p:txBody>
      </p:sp>
      <p:sp>
        <p:nvSpPr>
          <p:cNvPr id="39" name="Flowchart: Process 38"/>
          <p:cNvSpPr/>
          <p:nvPr/>
        </p:nvSpPr>
        <p:spPr>
          <a:xfrm>
            <a:off x="5146132" y="3636640"/>
            <a:ext cx="3454133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’S e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tidsear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annam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4526251" y="4296544"/>
            <a:ext cx="48406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  <a:latin typeface="Bodoni MT" pitchFamily="18" charset="0"/>
              </a:rPr>
              <a:t>no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5146134" y="4293096"/>
            <a:ext cx="3454132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mi 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nam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idsear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349371" y="3212976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" y="5315628"/>
            <a:ext cx="4497634" cy="111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latin typeface="Bodoni MT" pitchFamily="18" charset="0"/>
              </a:rPr>
              <a:t>Sgrìobh</a:t>
            </a:r>
            <a:r>
              <a:rPr lang="fr-FR" sz="2000" dirty="0">
                <a:latin typeface="Bodoni MT" pitchFamily="18" charset="0"/>
              </a:rPr>
              <a:t> </a:t>
            </a:r>
            <a:r>
              <a:rPr lang="fr-FR" sz="2000" dirty="0" err="1">
                <a:latin typeface="Bodoni MT" pitchFamily="18" charset="0"/>
              </a:rPr>
              <a:t>rudeigin</a:t>
            </a:r>
            <a:r>
              <a:rPr lang="fr-FR" sz="2000" dirty="0">
                <a:latin typeface="Bodoni MT" pitchFamily="18" charset="0"/>
              </a:rPr>
              <a:t> a </a:t>
            </a:r>
            <a:r>
              <a:rPr lang="fr-FR" sz="2000" dirty="0" err="1">
                <a:latin typeface="Bodoni MT" pitchFamily="18" charset="0"/>
              </a:rPr>
              <a:t>dh’innseas</a:t>
            </a:r>
            <a:r>
              <a:rPr lang="fr-FR" sz="2000" dirty="0">
                <a:latin typeface="Bodoni MT" pitchFamily="18" charset="0"/>
              </a:rPr>
              <a:t> </a:t>
            </a:r>
            <a:r>
              <a:rPr lang="fr-FR" sz="2000" dirty="0" err="1">
                <a:latin typeface="Bodoni MT" pitchFamily="18" charset="0"/>
              </a:rPr>
              <a:t>cò</a:t>
            </a:r>
            <a:r>
              <a:rPr lang="fr-FR" sz="2000" dirty="0">
                <a:latin typeface="Bodoni MT" pitchFamily="18" charset="0"/>
              </a:rPr>
              <a:t> an </a:t>
            </a:r>
            <a:r>
              <a:rPr lang="fr-FR" sz="2000" dirty="0" err="1">
                <a:latin typeface="Bodoni MT" pitchFamily="18" charset="0"/>
              </a:rPr>
              <a:t>duine</a:t>
            </a:r>
            <a:r>
              <a:rPr lang="fr-FR" sz="2000" dirty="0">
                <a:latin typeface="Bodoni MT" pitchFamily="18" charset="0"/>
              </a:rPr>
              <a:t> a </a:t>
            </a:r>
            <a:r>
              <a:rPr lang="fr-FR" sz="2000" dirty="0" err="1">
                <a:latin typeface="Bodoni MT" pitchFamily="18" charset="0"/>
              </a:rPr>
              <a:t>tha</a:t>
            </a:r>
            <a:r>
              <a:rPr lang="fr-FR" sz="2000" dirty="0">
                <a:latin typeface="Bodoni MT" pitchFamily="18" charset="0"/>
              </a:rPr>
              <a:t> ri do </a:t>
            </a:r>
            <a:r>
              <a:rPr lang="fr-FR" sz="2000" dirty="0" err="1">
                <a:latin typeface="Bodoni MT" pitchFamily="18" charset="0"/>
              </a:rPr>
              <a:t>thaobh</a:t>
            </a:r>
            <a:r>
              <a:rPr lang="fr-FR" sz="2000" dirty="0">
                <a:latin typeface="Bodoni MT" pitchFamily="18" charset="0"/>
              </a:rPr>
              <a:t>. </a:t>
            </a:r>
          </a:p>
          <a:p>
            <a:r>
              <a:rPr lang="fr-FR" sz="2000" dirty="0" err="1">
                <a:latin typeface="Bodoni MT" pitchFamily="18" charset="0"/>
              </a:rPr>
              <a:t>Cleachd</a:t>
            </a:r>
            <a:r>
              <a:rPr lang="fr-FR" sz="2000" dirty="0">
                <a:latin typeface="Bodoni MT" pitchFamily="18" charset="0"/>
              </a:rPr>
              <a:t> an </a:t>
            </a:r>
            <a:r>
              <a:rPr lang="fr-FR" sz="2000" dirty="0" err="1">
                <a:latin typeface="Bodoni MT" pitchFamily="18" charset="0"/>
              </a:rPr>
              <a:t>dà</a:t>
            </a:r>
            <a:r>
              <a:rPr lang="fr-FR" sz="2000" dirty="0">
                <a:latin typeface="Bodoni MT" pitchFamily="18" charset="0"/>
              </a:rPr>
              <a:t> </a:t>
            </a:r>
            <a:r>
              <a:rPr lang="fr-FR" sz="2000" dirty="0" err="1">
                <a:latin typeface="Bodoni MT" pitchFamily="18" charset="0"/>
              </a:rPr>
              <a:t>dhòigh</a:t>
            </a:r>
            <a:r>
              <a:rPr lang="fr-FR" sz="2000" dirty="0">
                <a:latin typeface="Bodoni MT" pitchFamily="18" charset="0"/>
              </a:rPr>
              <a:t>. 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5152410" y="5523268"/>
            <a:ext cx="3526298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’S e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gaisgeach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ann.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4532528" y="6183172"/>
            <a:ext cx="484060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  <a:latin typeface="Bodoni MT" pitchFamily="18" charset="0"/>
              </a:rPr>
              <a:t>no</a:t>
            </a:r>
          </a:p>
        </p:txBody>
      </p:sp>
      <p:sp>
        <p:nvSpPr>
          <p:cNvPr id="47" name="Flowchart: Process 46"/>
          <p:cNvSpPr/>
          <p:nvPr/>
        </p:nvSpPr>
        <p:spPr>
          <a:xfrm>
            <a:off x="5152410" y="6179724"/>
            <a:ext cx="3526298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e 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na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g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aisgeach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.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355648" y="5099604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876256" y="-1"/>
            <a:ext cx="22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Aonad</a:t>
            </a:r>
            <a:r>
              <a:rPr lang="en-GB" b="1" dirty="0">
                <a:solidFill>
                  <a:schemeClr val="tx2"/>
                </a:solidFill>
                <a:latin typeface="BankGothic Lt BT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Cànain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13" grpId="0" animBg="1"/>
      <p:bldP spid="15" grpId="0" animBg="1"/>
      <p:bldP spid="16" grpId="0" animBg="1"/>
      <p:bldP spid="31" grpId="0" build="p" animBg="1"/>
      <p:bldP spid="32" grpId="0" animBg="1"/>
      <p:bldP spid="33" grpId="0" animBg="1"/>
      <p:bldP spid="34" grpId="0" animBg="1"/>
      <p:bldP spid="37" grpId="0" build="p" animBg="1"/>
      <p:bldP spid="39" grpId="0" animBg="1"/>
      <p:bldP spid="40" grpId="0" animBg="1"/>
      <p:bldP spid="41" grpId="0" animBg="1"/>
      <p:bldP spid="44" grpId="0" build="p" animBg="1"/>
      <p:bldP spid="45" grpId="0" animBg="1"/>
      <p:bldP spid="46" grpId="0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1122</Words>
  <Application>Microsoft Macintosh PowerPoint</Application>
  <PresentationFormat>On-screen Show (4:3)</PresentationFormat>
  <Paragraphs>241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BankGothic Lt BT</vt:lpstr>
      <vt:lpstr>Bodoni MT</vt:lpstr>
      <vt:lpstr>Calibri</vt:lpstr>
      <vt:lpstr>Arial</vt:lpstr>
      <vt:lpstr>Wingdings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nam, nad, … (6)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Smith</dc:creator>
  <cp:lastModifiedBy>Neil Smith</cp:lastModifiedBy>
  <cp:revision>3</cp:revision>
  <dcterms:created xsi:type="dcterms:W3CDTF">2020-02-25T16:06:28Z</dcterms:created>
  <dcterms:modified xsi:type="dcterms:W3CDTF">2020-03-02T15:30:47Z</dcterms:modified>
</cp:coreProperties>
</file>