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708" r:id="rId1"/>
  </p:sldMasterIdLst>
  <p:notesMasterIdLst>
    <p:notesMasterId r:id="rId13"/>
  </p:notesMasterIdLst>
  <p:sldIdLst>
    <p:sldId id="256" r:id="rId2"/>
    <p:sldId id="274" r:id="rId3"/>
    <p:sldId id="275" r:id="rId4"/>
    <p:sldId id="276" r:id="rId5"/>
    <p:sldId id="282" r:id="rId6"/>
    <p:sldId id="277" r:id="rId7"/>
    <p:sldId id="278" r:id="rId8"/>
    <p:sldId id="283" r:id="rId9"/>
    <p:sldId id="279" r:id="rId10"/>
    <p:sldId id="284" r:id="rId11"/>
    <p:sldId id="285" r:id="rId12"/>
  </p:sldIdLst>
  <p:sldSz cx="9144000" cy="6858000" type="screen4x3"/>
  <p:notesSz cx="6858000" cy="9144000"/>
  <p:embeddedFontLst>
    <p:embeddedFont>
      <p:font typeface="Bodoni MT" panose="02070603080606020203" pitchFamily="18" charset="77"/>
      <p:regular r:id="rId14"/>
      <p:bold r:id="rId15"/>
      <p:italic r:id="rId16"/>
      <p:boldItalic r:id="rId17"/>
    </p:embeddedFont>
    <p:embeddedFont>
      <p:font typeface="Calibri" panose="020F0502020204030204" pitchFamily="34" charset="0"/>
      <p:regular r:id="rId18"/>
      <p:bold r:id="rId19"/>
      <p:italic r:id="rId20"/>
      <p:boldItalic r:id="rId21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1F3FF"/>
    <a:srgbClr val="A1BCFF"/>
    <a:srgbClr val="00FFFF"/>
    <a:srgbClr val="00FF00"/>
    <a:srgbClr val="FF0066"/>
    <a:srgbClr val="33CC33"/>
    <a:srgbClr val="FFFFCC"/>
    <a:srgbClr val="66CCFF"/>
    <a:srgbClr val="009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747" autoAdjust="0"/>
    <p:restoredTop sz="94694"/>
  </p:normalViewPr>
  <p:slideViewPr>
    <p:cSldViewPr>
      <p:cViewPr varScale="1">
        <p:scale>
          <a:sx n="121" d="100"/>
          <a:sy n="121" d="100"/>
        </p:scale>
        <p:origin x="688" y="17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font" Target="fonts/font5.fntdata"/><Relationship Id="rId3" Type="http://schemas.openxmlformats.org/officeDocument/2006/relationships/slide" Target="slides/slide2.xml"/><Relationship Id="rId21" Type="http://schemas.openxmlformats.org/officeDocument/2006/relationships/font" Target="fonts/font8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4.fntdata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font" Target="fonts/font3.fntdata"/><Relationship Id="rId20" Type="http://schemas.openxmlformats.org/officeDocument/2006/relationships/font" Target="fonts/font7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font" Target="fonts/font2.fntdata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font" Target="fonts/font6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1.fntdata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BEE965B-2DD8-428E-9E43-6AF166BF9F12}" type="datetimeFigureOut">
              <a:rPr lang="en-GB" smtClean="0"/>
              <a:t>02/03/2020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4D8FE28-9299-4967-A163-2A9F26F34B7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1549743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4D8FE28-9299-4967-A163-2A9F26F34B76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7401551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4D8FE28-9299-4967-A163-2A9F26F34B76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7401551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516624"/>
            <a:ext cx="7315200" cy="2595025"/>
          </a:xfrm>
        </p:spPr>
        <p:txBody>
          <a:bodyPr>
            <a:normAutofit/>
          </a:bodyPr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14400" y="5166530"/>
            <a:ext cx="7315200" cy="1144632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B0ED36-B080-463F-A2D4-A91547802E44}" type="datetimeFigureOut">
              <a:rPr lang="en-GB" smtClean="0"/>
              <a:t>02/03/2020</a:t>
            </a:fld>
            <a:endParaRPr lang="en-GB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BA2D96B-21A9-4F47-A1F8-0DC5F0693027}" type="slidenum">
              <a:rPr lang="en-GB" smtClean="0"/>
              <a:t>‹#›</a:t>
            </a:fld>
            <a:endParaRPr lang="en-GB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B0ED36-B080-463F-A2D4-A91547802E44}" type="datetimeFigureOut">
              <a:rPr lang="en-GB" smtClean="0"/>
              <a:t>02/03/2020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A2D96B-21A9-4F47-A1F8-0DC5F0693027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248400" y="1826709"/>
            <a:ext cx="1492499" cy="448445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54524" y="1826709"/>
            <a:ext cx="5241476" cy="448445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B0ED36-B080-463F-A2D4-A91547802E44}" type="datetimeFigureOut">
              <a:rPr lang="en-GB" smtClean="0"/>
              <a:t>02/03/2020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A2D96B-21A9-4F47-A1F8-0DC5F0693027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B0ED36-B080-463F-A2D4-A91547802E44}" type="datetimeFigureOut">
              <a:rPr lang="en-GB" smtClean="0"/>
              <a:t>02/03/2020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A2D96B-21A9-4F47-A1F8-0DC5F0693027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5017572"/>
            <a:ext cx="7315200" cy="1293592"/>
          </a:xfrm>
        </p:spPr>
        <p:txBody>
          <a:bodyPr anchor="t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0" y="3865097"/>
            <a:ext cx="7315200" cy="109843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B0ED36-B080-463F-A2D4-A91547802E44}" type="datetimeFigureOut">
              <a:rPr lang="en-GB" smtClean="0"/>
              <a:t>02/03/2020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A2D96B-21A9-4F47-A1F8-0DC5F0693027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B0ED36-B080-463F-A2D4-A91547802E44}" type="datetimeFigureOut">
              <a:rPr lang="en-GB" smtClean="0"/>
              <a:t>02/03/2020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A2D96B-21A9-4F47-A1F8-0DC5F0693027}" type="slidenum">
              <a:rPr lang="en-GB" smtClean="0"/>
              <a:t>‹#›</a:t>
            </a:fld>
            <a:endParaRPr lang="en-GB"/>
          </a:p>
        </p:txBody>
      </p:sp>
      <p:sp>
        <p:nvSpPr>
          <p:cNvPr id="9" name="Title 8"/>
          <p:cNvSpPr>
            <a:spLocks noGrp="1"/>
          </p:cNvSpPr>
          <p:nvPr>
            <p:ph type="title"/>
          </p:nvPr>
        </p:nvSpPr>
        <p:spPr>
          <a:xfrm>
            <a:off x="914400" y="1544715"/>
            <a:ext cx="7315200" cy="1154097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8" name="Content Placeholder 7"/>
          <p:cNvSpPr>
            <a:spLocks noGrp="1"/>
          </p:cNvSpPr>
          <p:nvPr>
            <p:ph sz="quarter" idx="13"/>
          </p:nvPr>
        </p:nvSpPr>
        <p:spPr>
          <a:xfrm>
            <a:off x="914400" y="2743200"/>
            <a:ext cx="3566160" cy="359359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81728" y="2743200"/>
            <a:ext cx="3566160" cy="359568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16348" y="2743200"/>
            <a:ext cx="3364992" cy="621792"/>
          </a:xfrm>
        </p:spPr>
        <p:txBody>
          <a:bodyPr anchor="b">
            <a:noAutofit/>
          </a:bodyPr>
          <a:lstStyle>
            <a:lvl1pPr marL="0" indent="0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85144" y="2743200"/>
            <a:ext cx="3362062" cy="621792"/>
          </a:xfrm>
        </p:spPr>
        <p:txBody>
          <a:bodyPr anchor="b">
            <a:noAutofit/>
          </a:bodyPr>
          <a:lstStyle>
            <a:lvl1pPr marL="0" indent="0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B0ED36-B080-463F-A2D4-A91547802E44}" type="datetimeFigureOut">
              <a:rPr lang="en-GB" smtClean="0"/>
              <a:t>02/03/2020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A2D96B-21A9-4F47-A1F8-0DC5F0693027}" type="slidenum">
              <a:rPr lang="en-GB" smtClean="0"/>
              <a:t>‹#›</a:t>
            </a:fld>
            <a:endParaRPr lang="en-GB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914400" y="1544715"/>
            <a:ext cx="7315200" cy="115409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914400" y="3383280"/>
            <a:ext cx="3566160" cy="295351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81727" y="3383280"/>
            <a:ext cx="3566160" cy="295351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B0ED36-B080-463F-A2D4-A91547802E44}" type="datetimeFigureOut">
              <a:rPr lang="en-GB" smtClean="0"/>
              <a:t>02/03/2020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A2D96B-21A9-4F47-A1F8-0DC5F0693027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B0ED36-B080-463F-A2D4-A91547802E44}" type="datetimeFigureOut">
              <a:rPr lang="en-GB" smtClean="0"/>
              <a:t>02/03/2020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A2D96B-21A9-4F47-A1F8-0DC5F0693027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1825362"/>
            <a:ext cx="2950936" cy="2173015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021752" y="1826709"/>
            <a:ext cx="4207848" cy="4476614"/>
          </a:xfrm>
        </p:spPr>
        <p:txBody>
          <a:bodyPr anchor="ctr"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4061095"/>
            <a:ext cx="2950936" cy="224538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B0ED36-B080-463F-A2D4-A91547802E44}" type="datetimeFigureOut">
              <a:rPr lang="en-GB" smtClean="0"/>
              <a:t>02/03/2020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A2D96B-21A9-4F47-A1F8-0DC5F0693027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1828800"/>
            <a:ext cx="2953512" cy="2176272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191000" y="2286000"/>
            <a:ext cx="4038600" cy="3352800"/>
          </a:xfrm>
          <a:solidFill>
            <a:schemeClr val="accent2"/>
          </a:solidFill>
          <a:ln w="12700">
            <a:noFill/>
          </a:ln>
          <a:effectLst>
            <a:reflection blurRad="12700" stA="30000" endPos="30000" dist="31750" dir="5400000" sy="-100000" algn="bl" rotWithShape="0"/>
          </a:effectLst>
          <a:scene3d>
            <a:camera prst="perspectiveRight" fov="2700000">
              <a:rot lat="240000" lon="900000" rev="0"/>
            </a:camera>
            <a:lightRig rig="threePt" dir="t">
              <a:rot lat="0" lon="0" rev="2700000"/>
            </a:lightRig>
          </a:scene3d>
          <a:sp3d/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4059936"/>
            <a:ext cx="2953512" cy="2249424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B0ED36-B080-463F-A2D4-A91547802E44}" type="datetimeFigureOut">
              <a:rPr lang="en-GB" smtClean="0"/>
              <a:t>02/03/2020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A2D96B-21A9-4F47-A1F8-0DC5F0693027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8435268" y="573807"/>
            <a:ext cx="86236" cy="572316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8569419" y="573807"/>
            <a:ext cx="576072" cy="572316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4400" y="1544715"/>
            <a:ext cx="7315200" cy="115409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0" y="2769833"/>
            <a:ext cx="7315200" cy="353952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07690" y="548797"/>
            <a:ext cx="1189132" cy="29791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alpha val="50000"/>
                  </a:schemeClr>
                </a:solidFill>
              </a:defRPr>
            </a:lvl1pPr>
          </a:lstStyle>
          <a:p>
            <a:fld id="{FFB0ED36-B080-463F-A2D4-A91547802E44}" type="datetimeFigureOut">
              <a:rPr lang="en-GB" smtClean="0"/>
              <a:t>02/03/2020</a:t>
            </a:fld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314415" y="548797"/>
            <a:ext cx="941203" cy="30175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fld id="{1BA2D96B-21A9-4F47-A1F8-0DC5F0693027}" type="slidenum">
              <a:rPr lang="en-GB" smtClean="0"/>
              <a:t>‹#›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08688" y="855956"/>
            <a:ext cx="2246489" cy="301227"/>
          </a:xfrm>
          <a:prstGeom prst="rect">
            <a:avLst/>
          </a:prstGeom>
        </p:spPr>
        <p:txBody>
          <a:bodyPr vert="horz" lIns="91440" tIns="0" rIns="91440" bIns="45720" rtlCol="0" anchor="t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en-GB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00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buClr>
          <a:schemeClr val="tx2"/>
        </a:buClr>
        <a:buFont typeface="Wingdings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502920" indent="-182880" algn="l" defTabSz="914400" rtl="0" eaLnBrk="1" latinLnBrk="0" hangingPunct="1">
        <a:spcBef>
          <a:spcPct val="20000"/>
        </a:spcBef>
        <a:buClr>
          <a:schemeClr val="tx2"/>
        </a:buClr>
        <a:buFont typeface="Wingdings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indent="-182880" algn="l" defTabSz="914400" rtl="0" eaLnBrk="1" latinLnBrk="0" hangingPunct="1">
        <a:spcBef>
          <a:spcPct val="20000"/>
        </a:spcBef>
        <a:buClr>
          <a:schemeClr val="tx2"/>
        </a:buClr>
        <a:buFont typeface="Wingdings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914400" indent="-182880" algn="l" defTabSz="914400" rtl="0" eaLnBrk="1" latinLnBrk="0" hangingPunct="1">
        <a:spcBef>
          <a:spcPct val="20000"/>
        </a:spcBef>
        <a:buClr>
          <a:schemeClr val="tx2"/>
        </a:buClr>
        <a:buFont typeface="Wingdings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143000" indent="-182880" algn="l" defTabSz="914400" rtl="0" eaLnBrk="1" latinLnBrk="0" hangingPunct="1">
        <a:spcBef>
          <a:spcPct val="20000"/>
        </a:spcBef>
        <a:buClr>
          <a:schemeClr val="tx2"/>
        </a:buClr>
        <a:buFont typeface="Wingdings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371600" indent="-182880" algn="l" defTabSz="914400" rtl="0" eaLnBrk="1" latinLnBrk="0" hangingPunct="1">
        <a:spcBef>
          <a:spcPct val="20000"/>
        </a:spcBef>
        <a:buClr>
          <a:schemeClr val="tx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600200" indent="-182880" algn="l" defTabSz="914400" rtl="0" eaLnBrk="1" latinLnBrk="0" hangingPunct="1">
        <a:spcBef>
          <a:spcPct val="20000"/>
        </a:spcBef>
        <a:buClr>
          <a:schemeClr val="tx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828800" indent="-182880" algn="l" defTabSz="914400" rtl="0" eaLnBrk="1" latinLnBrk="0" hangingPunct="1">
        <a:spcBef>
          <a:spcPct val="20000"/>
        </a:spcBef>
        <a:buClr>
          <a:schemeClr val="tx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057400" indent="-182880" algn="l" defTabSz="914400" rtl="0" eaLnBrk="1" latinLnBrk="0" hangingPunct="1">
        <a:spcBef>
          <a:spcPct val="20000"/>
        </a:spcBef>
        <a:buClr>
          <a:schemeClr val="tx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B9323105-CD6D-FA4A-BE7A-939C34E8FDA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25" y="0"/>
            <a:ext cx="912715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711756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/>
          <p:cNvSpPr txBox="1">
            <a:spLocks/>
          </p:cNvSpPr>
          <p:nvPr/>
        </p:nvSpPr>
        <p:spPr>
          <a:xfrm>
            <a:off x="0" y="-1"/>
            <a:ext cx="1763688" cy="47667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0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endParaRPr lang="en-GB" sz="2400" dirty="0">
              <a:solidFill>
                <a:schemeClr val="tx1"/>
              </a:solidFill>
              <a:latin typeface="BankGothic Lt BT" pitchFamily="34" charset="0"/>
            </a:endParaRPr>
          </a:p>
        </p:txBody>
      </p:sp>
      <p:sp>
        <p:nvSpPr>
          <p:cNvPr id="38" name="Flowchart: Process 8"/>
          <p:cNvSpPr/>
          <p:nvPr/>
        </p:nvSpPr>
        <p:spPr>
          <a:xfrm>
            <a:off x="5004047" y="692696"/>
            <a:ext cx="3600401" cy="504056"/>
          </a:xfrm>
          <a:prstGeom prst="flowChartProcess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dirty="0">
                <a:solidFill>
                  <a:schemeClr val="tx2"/>
                </a:solidFill>
              </a:rPr>
              <a:t>’S e </a:t>
            </a:r>
            <a:r>
              <a:rPr lang="en-GB" dirty="0" err="1">
                <a:solidFill>
                  <a:srgbClr val="66CCFF"/>
                </a:solidFill>
              </a:rPr>
              <a:t>esan</a:t>
            </a:r>
            <a:r>
              <a:rPr lang="en-GB" dirty="0">
                <a:solidFill>
                  <a:schemeClr val="tx2"/>
                </a:solidFill>
              </a:rPr>
              <a:t> </a:t>
            </a:r>
            <a:r>
              <a:rPr lang="en-GB" b="1" u="sng" dirty="0">
                <a:solidFill>
                  <a:srgbClr val="33CC33"/>
                </a:solidFill>
              </a:rPr>
              <a:t>an</a:t>
            </a:r>
            <a:r>
              <a:rPr lang="en-GB" dirty="0">
                <a:solidFill>
                  <a:srgbClr val="33CC33"/>
                </a:solidFill>
              </a:rPr>
              <a:t> </a:t>
            </a:r>
            <a:r>
              <a:rPr lang="en-GB" dirty="0" err="1">
                <a:solidFill>
                  <a:srgbClr val="33CC33"/>
                </a:solidFill>
              </a:rPr>
              <a:t>dotair</a:t>
            </a:r>
            <a:r>
              <a:rPr lang="en-GB" dirty="0">
                <a:solidFill>
                  <a:schemeClr val="tx2"/>
                </a:solidFill>
              </a:rPr>
              <a:t>.</a:t>
            </a:r>
          </a:p>
        </p:txBody>
      </p:sp>
      <p:sp>
        <p:nvSpPr>
          <p:cNvPr id="39" name="Flowchart: Process 9"/>
          <p:cNvSpPr/>
          <p:nvPr/>
        </p:nvSpPr>
        <p:spPr>
          <a:xfrm>
            <a:off x="5004048" y="1340768"/>
            <a:ext cx="3600400" cy="504056"/>
          </a:xfrm>
          <a:prstGeom prst="flowChartProcess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dirty="0">
                <a:solidFill>
                  <a:schemeClr val="tx2"/>
                </a:solidFill>
              </a:rPr>
              <a:t>’S e </a:t>
            </a:r>
            <a:r>
              <a:rPr lang="en-GB" dirty="0" err="1">
                <a:solidFill>
                  <a:srgbClr val="66CCFF"/>
                </a:solidFill>
              </a:rPr>
              <a:t>Lunnainn</a:t>
            </a:r>
            <a:r>
              <a:rPr lang="en-GB" dirty="0">
                <a:solidFill>
                  <a:schemeClr val="tx2"/>
                </a:solidFill>
              </a:rPr>
              <a:t> </a:t>
            </a:r>
            <a:r>
              <a:rPr lang="en-GB" b="1" u="sng" dirty="0">
                <a:solidFill>
                  <a:srgbClr val="33CC33"/>
                </a:solidFill>
              </a:rPr>
              <a:t>am</a:t>
            </a:r>
            <a:r>
              <a:rPr lang="en-GB" dirty="0">
                <a:solidFill>
                  <a:srgbClr val="33CC33"/>
                </a:solidFill>
              </a:rPr>
              <a:t> </a:t>
            </a:r>
            <a:r>
              <a:rPr lang="en-GB" dirty="0" err="1">
                <a:solidFill>
                  <a:srgbClr val="33CC33"/>
                </a:solidFill>
              </a:rPr>
              <a:t>baile</a:t>
            </a:r>
            <a:r>
              <a:rPr lang="en-GB" dirty="0">
                <a:solidFill>
                  <a:srgbClr val="33CC33"/>
                </a:solidFill>
              </a:rPr>
              <a:t> </a:t>
            </a:r>
            <a:r>
              <a:rPr lang="en-GB" dirty="0">
                <a:solidFill>
                  <a:schemeClr val="tx2"/>
                </a:solidFill>
              </a:rPr>
              <a:t>as </a:t>
            </a:r>
            <a:r>
              <a:rPr lang="en-GB" dirty="0" err="1">
                <a:solidFill>
                  <a:schemeClr val="tx2"/>
                </a:solidFill>
              </a:rPr>
              <a:t>motha</a:t>
            </a:r>
            <a:r>
              <a:rPr lang="en-GB" dirty="0">
                <a:solidFill>
                  <a:schemeClr val="tx2"/>
                </a:solidFill>
              </a:rPr>
              <a:t>.</a:t>
            </a:r>
          </a:p>
        </p:txBody>
      </p:sp>
      <p:cxnSp>
        <p:nvCxnSpPr>
          <p:cNvPr id="41" name="Straight Connector 40"/>
          <p:cNvCxnSpPr/>
          <p:nvPr/>
        </p:nvCxnSpPr>
        <p:spPr>
          <a:xfrm>
            <a:off x="1907704" y="3212976"/>
            <a:ext cx="5760640" cy="0"/>
          </a:xfrm>
          <a:prstGeom prst="line">
            <a:avLst/>
          </a:prstGeom>
          <a:ln w="4762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Flowchart: Process 8"/>
          <p:cNvSpPr/>
          <p:nvPr/>
        </p:nvSpPr>
        <p:spPr>
          <a:xfrm>
            <a:off x="1907704" y="692696"/>
            <a:ext cx="2232248" cy="504056"/>
          </a:xfrm>
          <a:prstGeom prst="flowChartProcess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b="1" u="sng" dirty="0">
                <a:solidFill>
                  <a:srgbClr val="33CC33"/>
                </a:solidFill>
              </a:rPr>
              <a:t>an</a:t>
            </a:r>
            <a:r>
              <a:rPr lang="en-GB" dirty="0">
                <a:solidFill>
                  <a:srgbClr val="33CC33"/>
                </a:solidFill>
              </a:rPr>
              <a:t> </a:t>
            </a:r>
            <a:r>
              <a:rPr lang="en-GB" dirty="0" err="1">
                <a:solidFill>
                  <a:srgbClr val="33CC33"/>
                </a:solidFill>
              </a:rPr>
              <a:t>dotair</a:t>
            </a:r>
            <a:endParaRPr lang="en-GB" dirty="0">
              <a:solidFill>
                <a:schemeClr val="tx2"/>
              </a:solidFill>
            </a:endParaRPr>
          </a:p>
        </p:txBody>
      </p:sp>
      <p:sp>
        <p:nvSpPr>
          <p:cNvPr id="43" name="Flowchart: Process 9"/>
          <p:cNvSpPr/>
          <p:nvPr/>
        </p:nvSpPr>
        <p:spPr>
          <a:xfrm>
            <a:off x="1907705" y="1340768"/>
            <a:ext cx="2232247" cy="504056"/>
          </a:xfrm>
          <a:prstGeom prst="flowChartProcess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b="1" u="sng" dirty="0">
                <a:solidFill>
                  <a:srgbClr val="33CC33"/>
                </a:solidFill>
              </a:rPr>
              <a:t>am</a:t>
            </a:r>
            <a:r>
              <a:rPr lang="en-GB" dirty="0">
                <a:solidFill>
                  <a:srgbClr val="33CC33"/>
                </a:solidFill>
              </a:rPr>
              <a:t> </a:t>
            </a:r>
            <a:r>
              <a:rPr lang="en-GB" dirty="0" err="1">
                <a:solidFill>
                  <a:srgbClr val="33CC33"/>
                </a:solidFill>
              </a:rPr>
              <a:t>baile</a:t>
            </a:r>
            <a:r>
              <a:rPr lang="en-GB" dirty="0">
                <a:solidFill>
                  <a:srgbClr val="33CC33"/>
                </a:solidFill>
              </a:rPr>
              <a:t> as </a:t>
            </a:r>
            <a:r>
              <a:rPr lang="en-GB" dirty="0" err="1">
                <a:solidFill>
                  <a:srgbClr val="33CC33"/>
                </a:solidFill>
              </a:rPr>
              <a:t>motha</a:t>
            </a:r>
            <a:endParaRPr lang="en-GB" dirty="0">
              <a:solidFill>
                <a:schemeClr val="tx2"/>
              </a:solidFill>
            </a:endParaRPr>
          </a:p>
        </p:txBody>
      </p:sp>
      <p:cxnSp>
        <p:nvCxnSpPr>
          <p:cNvPr id="45" name="Straight Connector 44"/>
          <p:cNvCxnSpPr/>
          <p:nvPr/>
        </p:nvCxnSpPr>
        <p:spPr>
          <a:xfrm>
            <a:off x="1763688" y="2060848"/>
            <a:ext cx="5760640" cy="0"/>
          </a:xfrm>
          <a:prstGeom prst="line">
            <a:avLst/>
          </a:prstGeom>
          <a:ln w="4762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Flowchart: Process 8"/>
          <p:cNvSpPr/>
          <p:nvPr/>
        </p:nvSpPr>
        <p:spPr>
          <a:xfrm>
            <a:off x="107504" y="692696"/>
            <a:ext cx="1728192" cy="504056"/>
          </a:xfrm>
          <a:prstGeom prst="flowChartProcess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dirty="0" err="1">
                <a:solidFill>
                  <a:srgbClr val="00B0F0"/>
                </a:solidFill>
              </a:rPr>
              <a:t>esan</a:t>
            </a:r>
            <a:r>
              <a:rPr lang="en-GB" dirty="0">
                <a:solidFill>
                  <a:schemeClr val="tx2"/>
                </a:solidFill>
              </a:rPr>
              <a:t>  </a:t>
            </a:r>
          </a:p>
        </p:txBody>
      </p:sp>
      <p:sp>
        <p:nvSpPr>
          <p:cNvPr id="47" name="Flowchart: Process 9"/>
          <p:cNvSpPr/>
          <p:nvPr/>
        </p:nvSpPr>
        <p:spPr>
          <a:xfrm>
            <a:off x="107505" y="1340768"/>
            <a:ext cx="1728191" cy="504056"/>
          </a:xfrm>
          <a:prstGeom prst="flowChartProcess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dirty="0" err="1">
                <a:solidFill>
                  <a:srgbClr val="00B0F0"/>
                </a:solidFill>
              </a:rPr>
              <a:t>Lunnainn</a:t>
            </a:r>
            <a:endParaRPr lang="en-GB" dirty="0">
              <a:solidFill>
                <a:schemeClr val="tx2"/>
              </a:solidFill>
            </a:endParaRPr>
          </a:p>
        </p:txBody>
      </p:sp>
      <p:cxnSp>
        <p:nvCxnSpPr>
          <p:cNvPr id="49" name="Straight Arrow Connector 48"/>
          <p:cNvCxnSpPr/>
          <p:nvPr/>
        </p:nvCxnSpPr>
        <p:spPr>
          <a:xfrm>
            <a:off x="4211960" y="980728"/>
            <a:ext cx="648072" cy="0"/>
          </a:xfrm>
          <a:prstGeom prst="straightConnector1">
            <a:avLst/>
          </a:prstGeom>
          <a:ln>
            <a:solidFill>
              <a:srgbClr val="00FFFF"/>
            </a:solidFill>
            <a:tailEnd type="arrow"/>
          </a:ln>
          <a:effectLst>
            <a:glow rad="139700">
              <a:schemeClr val="accent2">
                <a:satMod val="175000"/>
                <a:alpha val="40000"/>
              </a:schemeClr>
            </a:glow>
            <a:outerShdw blurRad="50800" dist="38100" dir="5400000" rotWithShape="0">
              <a:srgbClr val="000000">
                <a:alpha val="28000"/>
              </a:srgbClr>
            </a:outerShdw>
          </a:effectLst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0" name="Straight Arrow Connector 49"/>
          <p:cNvCxnSpPr/>
          <p:nvPr/>
        </p:nvCxnSpPr>
        <p:spPr>
          <a:xfrm>
            <a:off x="4211960" y="1556792"/>
            <a:ext cx="648072" cy="0"/>
          </a:xfrm>
          <a:prstGeom prst="straightConnector1">
            <a:avLst/>
          </a:prstGeom>
          <a:ln>
            <a:solidFill>
              <a:srgbClr val="00FFFF"/>
            </a:solidFill>
            <a:tailEnd type="arrow"/>
          </a:ln>
          <a:effectLst>
            <a:glow rad="139700">
              <a:schemeClr val="accent2">
                <a:satMod val="175000"/>
                <a:alpha val="40000"/>
              </a:schemeClr>
            </a:glow>
            <a:outerShdw blurRad="50800" dist="38100" dir="5400000" rotWithShape="0">
              <a:srgbClr val="000000">
                <a:alpha val="28000"/>
              </a:srgbClr>
            </a:outerShdw>
          </a:effectLst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2" name="Flowchart: Process 12"/>
          <p:cNvSpPr/>
          <p:nvPr/>
        </p:nvSpPr>
        <p:spPr>
          <a:xfrm>
            <a:off x="1907704" y="2348880"/>
            <a:ext cx="2232248" cy="504056"/>
          </a:xfrm>
          <a:prstGeom prst="flowChartProcess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2000" dirty="0">
                <a:solidFill>
                  <a:srgbClr val="33CC33"/>
                </a:solidFill>
              </a:rPr>
              <a:t>B</a:t>
            </a:r>
            <a:r>
              <a:rPr lang="en-GB" sz="2000" dirty="0">
                <a:solidFill>
                  <a:schemeClr val="tx2"/>
                </a:solidFill>
              </a:rPr>
              <a:t> </a:t>
            </a:r>
          </a:p>
        </p:txBody>
      </p:sp>
      <p:sp>
        <p:nvSpPr>
          <p:cNvPr id="53" name="Flowchart: Process 12"/>
          <p:cNvSpPr/>
          <p:nvPr/>
        </p:nvSpPr>
        <p:spPr>
          <a:xfrm>
            <a:off x="5004048" y="2348880"/>
            <a:ext cx="3600400" cy="504056"/>
          </a:xfrm>
          <a:prstGeom prst="flowChartProcess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2000" dirty="0">
                <a:solidFill>
                  <a:schemeClr val="tx2"/>
                </a:solidFill>
              </a:rPr>
              <a:t>’S e </a:t>
            </a:r>
            <a:r>
              <a:rPr lang="en-GB" sz="2000" dirty="0">
                <a:solidFill>
                  <a:srgbClr val="00B0F0"/>
                </a:solidFill>
              </a:rPr>
              <a:t>A</a:t>
            </a:r>
            <a:r>
              <a:rPr lang="en-GB" sz="2000" dirty="0">
                <a:solidFill>
                  <a:srgbClr val="33CC33"/>
                </a:solidFill>
              </a:rPr>
              <a:t>             am B</a:t>
            </a:r>
            <a:r>
              <a:rPr lang="en-GB" sz="2000" dirty="0">
                <a:solidFill>
                  <a:schemeClr val="tx2"/>
                </a:solidFill>
              </a:rPr>
              <a:t>.  </a:t>
            </a:r>
          </a:p>
        </p:txBody>
      </p:sp>
      <p:sp>
        <p:nvSpPr>
          <p:cNvPr id="54" name="Flowchart: Process 12"/>
          <p:cNvSpPr/>
          <p:nvPr/>
        </p:nvSpPr>
        <p:spPr>
          <a:xfrm>
            <a:off x="107504" y="2348880"/>
            <a:ext cx="1728192" cy="504056"/>
          </a:xfrm>
          <a:prstGeom prst="flowChartProcess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2000" dirty="0">
                <a:solidFill>
                  <a:srgbClr val="00B0F0"/>
                </a:solidFill>
              </a:rPr>
              <a:t>A</a:t>
            </a:r>
            <a:endParaRPr lang="en-GB" sz="2000" dirty="0">
              <a:solidFill>
                <a:schemeClr val="tx2"/>
              </a:solidFill>
            </a:endParaRPr>
          </a:p>
        </p:txBody>
      </p:sp>
      <p:cxnSp>
        <p:nvCxnSpPr>
          <p:cNvPr id="55" name="Straight Arrow Connector 54"/>
          <p:cNvCxnSpPr/>
          <p:nvPr/>
        </p:nvCxnSpPr>
        <p:spPr>
          <a:xfrm>
            <a:off x="4283968" y="2564904"/>
            <a:ext cx="576064" cy="0"/>
          </a:xfrm>
          <a:prstGeom prst="straightConnector1">
            <a:avLst/>
          </a:prstGeom>
          <a:ln>
            <a:solidFill>
              <a:srgbClr val="00FFFF"/>
            </a:solidFill>
            <a:tailEnd type="arrow"/>
          </a:ln>
          <a:effectLst>
            <a:glow rad="139700">
              <a:schemeClr val="accent2">
                <a:satMod val="175000"/>
                <a:alpha val="40000"/>
              </a:schemeClr>
            </a:glow>
            <a:outerShdw blurRad="50800" dist="38100" dir="5400000" rotWithShape="0">
              <a:srgbClr val="000000">
                <a:alpha val="28000"/>
              </a:srgbClr>
            </a:outerShdw>
          </a:effectLst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6" name="Rounded Rectangle 55"/>
          <p:cNvSpPr/>
          <p:nvPr/>
        </p:nvSpPr>
        <p:spPr>
          <a:xfrm>
            <a:off x="107504" y="3501008"/>
            <a:ext cx="3816424" cy="504056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2000" dirty="0" err="1">
                <a:latin typeface="Bodoni MT" pitchFamily="18" charset="0"/>
              </a:rPr>
              <a:t>Dè</a:t>
            </a:r>
            <a:r>
              <a:rPr lang="en-GB" sz="2000" dirty="0">
                <a:latin typeface="Bodoni MT" pitchFamily="18" charset="0"/>
              </a:rPr>
              <a:t> </a:t>
            </a:r>
            <a:r>
              <a:rPr lang="en-GB" sz="2000" dirty="0" err="1">
                <a:latin typeface="Bodoni MT" pitchFamily="18" charset="0"/>
              </a:rPr>
              <a:t>mun</a:t>
            </a:r>
            <a:r>
              <a:rPr lang="en-GB" sz="2000" dirty="0">
                <a:latin typeface="Bodoni MT" pitchFamily="18" charset="0"/>
              </a:rPr>
              <a:t> </a:t>
            </a:r>
            <a:r>
              <a:rPr lang="en-GB" sz="2000" dirty="0" err="1">
                <a:latin typeface="Bodoni MT" pitchFamily="18" charset="0"/>
              </a:rPr>
              <a:t>fheadhainn</a:t>
            </a:r>
            <a:r>
              <a:rPr lang="en-GB" sz="2000" dirty="0">
                <a:latin typeface="Bodoni MT" pitchFamily="18" charset="0"/>
              </a:rPr>
              <a:t> </a:t>
            </a:r>
            <a:r>
              <a:rPr lang="en-GB" sz="2000" dirty="0" err="1">
                <a:latin typeface="Bodoni MT" pitchFamily="18" charset="0"/>
              </a:rPr>
              <a:t>seo</a:t>
            </a:r>
            <a:r>
              <a:rPr lang="en-GB" sz="2000" dirty="0">
                <a:latin typeface="Bodoni MT" pitchFamily="18" charset="0"/>
              </a:rPr>
              <a:t>?</a:t>
            </a:r>
          </a:p>
        </p:txBody>
      </p:sp>
      <p:sp>
        <p:nvSpPr>
          <p:cNvPr id="69" name="Flowchart: Process 8"/>
          <p:cNvSpPr/>
          <p:nvPr/>
        </p:nvSpPr>
        <p:spPr>
          <a:xfrm>
            <a:off x="5043245" y="4293096"/>
            <a:ext cx="4067945" cy="504056"/>
          </a:xfrm>
          <a:prstGeom prst="flowChartProcess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dirty="0">
                <a:solidFill>
                  <a:schemeClr val="tx2"/>
                </a:solidFill>
              </a:rPr>
              <a:t>’S e </a:t>
            </a:r>
            <a:r>
              <a:rPr lang="en-GB" dirty="0" err="1">
                <a:solidFill>
                  <a:srgbClr val="66CCFF"/>
                </a:solidFill>
              </a:rPr>
              <a:t>Eachann</a:t>
            </a:r>
            <a:r>
              <a:rPr lang="en-GB" dirty="0">
                <a:solidFill>
                  <a:srgbClr val="66CCFF"/>
                </a:solidFill>
              </a:rPr>
              <a:t> </a:t>
            </a:r>
            <a:r>
              <a:rPr lang="en-GB" b="1" u="sng" dirty="0">
                <a:solidFill>
                  <a:srgbClr val="33CC33"/>
                </a:solidFill>
              </a:rPr>
              <a:t>am</a:t>
            </a:r>
            <a:r>
              <a:rPr lang="en-GB" dirty="0">
                <a:solidFill>
                  <a:srgbClr val="33CC33"/>
                </a:solidFill>
              </a:rPr>
              <a:t> </a:t>
            </a:r>
            <a:r>
              <a:rPr lang="en-GB" dirty="0" err="1">
                <a:solidFill>
                  <a:srgbClr val="33CC33"/>
                </a:solidFill>
              </a:rPr>
              <a:t>ministear</a:t>
            </a:r>
            <a:r>
              <a:rPr lang="en-GB" dirty="0">
                <a:solidFill>
                  <a:schemeClr val="tx2"/>
                </a:solidFill>
              </a:rPr>
              <a:t>.</a:t>
            </a:r>
          </a:p>
        </p:txBody>
      </p:sp>
      <p:sp>
        <p:nvSpPr>
          <p:cNvPr id="70" name="Flowchart: Process 9"/>
          <p:cNvSpPr/>
          <p:nvPr/>
        </p:nvSpPr>
        <p:spPr>
          <a:xfrm>
            <a:off x="5043246" y="4941168"/>
            <a:ext cx="4067944" cy="504056"/>
          </a:xfrm>
          <a:prstGeom prst="flowChartProcess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dirty="0">
                <a:solidFill>
                  <a:schemeClr val="tx2"/>
                </a:solidFill>
              </a:rPr>
              <a:t>’S </a:t>
            </a:r>
            <a:r>
              <a:rPr lang="en-GB" dirty="0" err="1">
                <a:solidFill>
                  <a:schemeClr val="tx2"/>
                </a:solidFill>
              </a:rPr>
              <a:t>i</a:t>
            </a:r>
            <a:r>
              <a:rPr lang="en-GB" dirty="0">
                <a:solidFill>
                  <a:schemeClr val="tx2"/>
                </a:solidFill>
              </a:rPr>
              <a:t> </a:t>
            </a:r>
            <a:r>
              <a:rPr lang="en-GB" dirty="0" err="1">
                <a:solidFill>
                  <a:srgbClr val="66CCFF"/>
                </a:solidFill>
              </a:rPr>
              <a:t>Eilidh</a:t>
            </a:r>
            <a:r>
              <a:rPr lang="en-GB" dirty="0">
                <a:solidFill>
                  <a:schemeClr val="tx2"/>
                </a:solidFill>
              </a:rPr>
              <a:t> </a:t>
            </a:r>
            <a:r>
              <a:rPr lang="en-GB" b="1" u="sng" dirty="0">
                <a:solidFill>
                  <a:srgbClr val="33CC33"/>
                </a:solidFill>
              </a:rPr>
              <a:t>an</a:t>
            </a:r>
            <a:r>
              <a:rPr lang="en-GB" dirty="0">
                <a:solidFill>
                  <a:srgbClr val="33CC33"/>
                </a:solidFill>
              </a:rPr>
              <a:t> </a:t>
            </a:r>
            <a:r>
              <a:rPr lang="en-GB" dirty="0" err="1">
                <a:solidFill>
                  <a:srgbClr val="33CC33"/>
                </a:solidFill>
              </a:rPr>
              <a:t>ceanard</a:t>
            </a:r>
            <a:r>
              <a:rPr lang="en-GB" dirty="0">
                <a:solidFill>
                  <a:schemeClr val="tx2"/>
                </a:solidFill>
              </a:rPr>
              <a:t>.</a:t>
            </a:r>
          </a:p>
        </p:txBody>
      </p:sp>
      <p:sp>
        <p:nvSpPr>
          <p:cNvPr id="71" name="Flowchart: Process 8"/>
          <p:cNvSpPr/>
          <p:nvPr/>
        </p:nvSpPr>
        <p:spPr>
          <a:xfrm>
            <a:off x="1946902" y="4293096"/>
            <a:ext cx="2232248" cy="504056"/>
          </a:xfrm>
          <a:prstGeom prst="flowChartProcess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b="1" u="sng" dirty="0">
                <a:solidFill>
                  <a:srgbClr val="33CC33"/>
                </a:solidFill>
              </a:rPr>
              <a:t>am</a:t>
            </a:r>
            <a:r>
              <a:rPr lang="en-GB" dirty="0">
                <a:solidFill>
                  <a:srgbClr val="33CC33"/>
                </a:solidFill>
              </a:rPr>
              <a:t> </a:t>
            </a:r>
            <a:r>
              <a:rPr lang="en-GB" dirty="0" err="1">
                <a:solidFill>
                  <a:srgbClr val="33CC33"/>
                </a:solidFill>
              </a:rPr>
              <a:t>ministear</a:t>
            </a:r>
            <a:endParaRPr lang="en-GB" dirty="0">
              <a:solidFill>
                <a:schemeClr val="tx2"/>
              </a:solidFill>
            </a:endParaRPr>
          </a:p>
        </p:txBody>
      </p:sp>
      <p:sp>
        <p:nvSpPr>
          <p:cNvPr id="72" name="Flowchart: Process 9"/>
          <p:cNvSpPr/>
          <p:nvPr/>
        </p:nvSpPr>
        <p:spPr>
          <a:xfrm>
            <a:off x="1946903" y="4941168"/>
            <a:ext cx="2232247" cy="504056"/>
          </a:xfrm>
          <a:prstGeom prst="flowChartProcess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b="1" u="sng" dirty="0">
                <a:solidFill>
                  <a:srgbClr val="33CC33"/>
                </a:solidFill>
              </a:rPr>
              <a:t>an</a:t>
            </a:r>
            <a:r>
              <a:rPr lang="en-GB" dirty="0">
                <a:solidFill>
                  <a:srgbClr val="33CC33"/>
                </a:solidFill>
              </a:rPr>
              <a:t> </a:t>
            </a:r>
            <a:r>
              <a:rPr lang="en-GB" dirty="0" err="1">
                <a:solidFill>
                  <a:srgbClr val="33CC33"/>
                </a:solidFill>
              </a:rPr>
              <a:t>ceannard</a:t>
            </a:r>
            <a:endParaRPr lang="en-GB" dirty="0">
              <a:solidFill>
                <a:schemeClr val="tx2"/>
              </a:solidFill>
            </a:endParaRPr>
          </a:p>
        </p:txBody>
      </p:sp>
      <p:sp>
        <p:nvSpPr>
          <p:cNvPr id="73" name="Flowchart: Process 8"/>
          <p:cNvSpPr/>
          <p:nvPr/>
        </p:nvSpPr>
        <p:spPr>
          <a:xfrm>
            <a:off x="146702" y="4293096"/>
            <a:ext cx="1728192" cy="504056"/>
          </a:xfrm>
          <a:prstGeom prst="flowChartProcess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dirty="0" err="1">
                <a:solidFill>
                  <a:srgbClr val="00B0F0"/>
                </a:solidFill>
              </a:rPr>
              <a:t>Eachann</a:t>
            </a:r>
            <a:r>
              <a:rPr lang="en-GB" dirty="0">
                <a:solidFill>
                  <a:schemeClr val="tx2"/>
                </a:solidFill>
              </a:rPr>
              <a:t> </a:t>
            </a:r>
          </a:p>
        </p:txBody>
      </p:sp>
      <p:sp>
        <p:nvSpPr>
          <p:cNvPr id="74" name="Flowchart: Process 9"/>
          <p:cNvSpPr/>
          <p:nvPr/>
        </p:nvSpPr>
        <p:spPr>
          <a:xfrm>
            <a:off x="146703" y="4941168"/>
            <a:ext cx="1728191" cy="504056"/>
          </a:xfrm>
          <a:prstGeom prst="flowChartProcess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dirty="0" err="1">
                <a:solidFill>
                  <a:srgbClr val="00B0F0"/>
                </a:solidFill>
              </a:rPr>
              <a:t>Eilidh</a:t>
            </a:r>
            <a:endParaRPr lang="en-GB" dirty="0">
              <a:solidFill>
                <a:schemeClr val="tx2"/>
              </a:solidFill>
            </a:endParaRPr>
          </a:p>
        </p:txBody>
      </p:sp>
      <p:cxnSp>
        <p:nvCxnSpPr>
          <p:cNvPr id="75" name="Straight Arrow Connector 74"/>
          <p:cNvCxnSpPr/>
          <p:nvPr/>
        </p:nvCxnSpPr>
        <p:spPr>
          <a:xfrm>
            <a:off x="4251158" y="4581128"/>
            <a:ext cx="648072" cy="0"/>
          </a:xfrm>
          <a:prstGeom prst="straightConnector1">
            <a:avLst/>
          </a:prstGeom>
          <a:ln>
            <a:solidFill>
              <a:srgbClr val="00FFFF"/>
            </a:solidFill>
            <a:tailEnd type="arrow"/>
          </a:ln>
          <a:effectLst>
            <a:glow rad="139700">
              <a:schemeClr val="accent2">
                <a:satMod val="175000"/>
                <a:alpha val="40000"/>
              </a:schemeClr>
            </a:glow>
            <a:outerShdw blurRad="50800" dist="38100" dir="5400000" rotWithShape="0">
              <a:srgbClr val="000000">
                <a:alpha val="28000"/>
              </a:srgbClr>
            </a:outerShdw>
          </a:effectLst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6" name="Straight Arrow Connector 75"/>
          <p:cNvCxnSpPr/>
          <p:nvPr/>
        </p:nvCxnSpPr>
        <p:spPr>
          <a:xfrm>
            <a:off x="4251158" y="5157192"/>
            <a:ext cx="648072" cy="0"/>
          </a:xfrm>
          <a:prstGeom prst="straightConnector1">
            <a:avLst/>
          </a:prstGeom>
          <a:ln>
            <a:solidFill>
              <a:srgbClr val="00FFFF"/>
            </a:solidFill>
            <a:tailEnd type="arrow"/>
          </a:ln>
          <a:effectLst>
            <a:glow rad="139700">
              <a:schemeClr val="accent2">
                <a:satMod val="175000"/>
                <a:alpha val="40000"/>
              </a:schemeClr>
            </a:glow>
            <a:outerShdw blurRad="50800" dist="38100" dir="5400000" rotWithShape="0">
              <a:srgbClr val="000000">
                <a:alpha val="28000"/>
              </a:srgbClr>
            </a:outerShdw>
          </a:effectLst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7" name="Flowchart: Process 8"/>
          <p:cNvSpPr/>
          <p:nvPr/>
        </p:nvSpPr>
        <p:spPr>
          <a:xfrm>
            <a:off x="5043245" y="5589240"/>
            <a:ext cx="4067945" cy="504056"/>
          </a:xfrm>
          <a:prstGeom prst="flowChartProcess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dirty="0">
                <a:solidFill>
                  <a:schemeClr val="tx2"/>
                </a:solidFill>
              </a:rPr>
              <a:t>’S e </a:t>
            </a:r>
            <a:r>
              <a:rPr lang="en-GB" dirty="0">
                <a:solidFill>
                  <a:srgbClr val="66CCFF"/>
                </a:solidFill>
              </a:rPr>
              <a:t>Iain </a:t>
            </a:r>
            <a:r>
              <a:rPr lang="en-GB" b="1" u="sng" dirty="0">
                <a:solidFill>
                  <a:srgbClr val="33CC33"/>
                </a:solidFill>
              </a:rPr>
              <a:t>an</a:t>
            </a:r>
            <a:r>
              <a:rPr lang="en-GB" dirty="0">
                <a:solidFill>
                  <a:srgbClr val="33CC33"/>
                </a:solidFill>
              </a:rPr>
              <a:t> </a:t>
            </a:r>
            <a:r>
              <a:rPr lang="en-GB" dirty="0" err="1">
                <a:solidFill>
                  <a:srgbClr val="33CC33"/>
                </a:solidFill>
              </a:rPr>
              <a:t>duine</a:t>
            </a:r>
            <a:r>
              <a:rPr lang="en-GB" dirty="0">
                <a:solidFill>
                  <a:schemeClr val="tx2"/>
                </a:solidFill>
              </a:rPr>
              <a:t> as </a:t>
            </a:r>
            <a:r>
              <a:rPr lang="en-GB" dirty="0" err="1">
                <a:solidFill>
                  <a:schemeClr val="tx2"/>
                </a:solidFill>
              </a:rPr>
              <a:t>lugha</a:t>
            </a:r>
            <a:r>
              <a:rPr lang="en-GB" dirty="0">
                <a:solidFill>
                  <a:schemeClr val="tx2"/>
                </a:solidFill>
              </a:rPr>
              <a:t>.</a:t>
            </a:r>
          </a:p>
        </p:txBody>
      </p:sp>
      <p:sp>
        <p:nvSpPr>
          <p:cNvPr id="78" name="Flowchart: Process 9"/>
          <p:cNvSpPr/>
          <p:nvPr/>
        </p:nvSpPr>
        <p:spPr>
          <a:xfrm>
            <a:off x="5043246" y="6237312"/>
            <a:ext cx="4067944" cy="504056"/>
          </a:xfrm>
          <a:prstGeom prst="flowChartProcess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dirty="0">
                <a:solidFill>
                  <a:schemeClr val="tx2"/>
                </a:solidFill>
              </a:rPr>
              <a:t>’S e </a:t>
            </a:r>
            <a:r>
              <a:rPr lang="en-GB" dirty="0" err="1">
                <a:solidFill>
                  <a:srgbClr val="66CCFF"/>
                </a:solidFill>
              </a:rPr>
              <a:t>sinne</a:t>
            </a:r>
            <a:r>
              <a:rPr lang="en-GB" dirty="0">
                <a:solidFill>
                  <a:schemeClr val="tx2"/>
                </a:solidFill>
              </a:rPr>
              <a:t> </a:t>
            </a:r>
            <a:r>
              <a:rPr lang="en-GB" b="1" u="sng" dirty="0" err="1">
                <a:solidFill>
                  <a:srgbClr val="33CC33"/>
                </a:solidFill>
              </a:rPr>
              <a:t>na</a:t>
            </a:r>
            <a:r>
              <a:rPr lang="en-GB" dirty="0">
                <a:solidFill>
                  <a:srgbClr val="33CC33"/>
                </a:solidFill>
              </a:rPr>
              <a:t> </a:t>
            </a:r>
            <a:r>
              <a:rPr lang="en-GB" dirty="0" err="1">
                <a:solidFill>
                  <a:srgbClr val="33CC33"/>
                </a:solidFill>
              </a:rPr>
              <a:t>sgoilearan</a:t>
            </a:r>
            <a:r>
              <a:rPr lang="en-GB">
                <a:solidFill>
                  <a:srgbClr val="33CC33"/>
                </a:solidFill>
              </a:rPr>
              <a:t> </a:t>
            </a:r>
            <a:r>
              <a:rPr lang="en-GB">
                <a:solidFill>
                  <a:schemeClr val="tx2"/>
                </a:solidFill>
              </a:rPr>
              <a:t>as comasaiche</a:t>
            </a:r>
            <a:r>
              <a:rPr lang="en-GB" dirty="0">
                <a:solidFill>
                  <a:schemeClr val="tx2"/>
                </a:solidFill>
              </a:rPr>
              <a:t>.</a:t>
            </a:r>
          </a:p>
        </p:txBody>
      </p:sp>
      <p:sp>
        <p:nvSpPr>
          <p:cNvPr id="79" name="Flowchart: Process 8"/>
          <p:cNvSpPr/>
          <p:nvPr/>
        </p:nvSpPr>
        <p:spPr>
          <a:xfrm>
            <a:off x="1946902" y="5589240"/>
            <a:ext cx="2232248" cy="504056"/>
          </a:xfrm>
          <a:prstGeom prst="flowChartProcess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b="1" u="sng" dirty="0">
                <a:solidFill>
                  <a:srgbClr val="33CC33"/>
                </a:solidFill>
              </a:rPr>
              <a:t>an</a:t>
            </a:r>
            <a:r>
              <a:rPr lang="en-GB" dirty="0">
                <a:solidFill>
                  <a:srgbClr val="33CC33"/>
                </a:solidFill>
              </a:rPr>
              <a:t> </a:t>
            </a:r>
            <a:r>
              <a:rPr lang="en-GB" dirty="0" err="1">
                <a:solidFill>
                  <a:srgbClr val="33CC33"/>
                </a:solidFill>
              </a:rPr>
              <a:t>duine</a:t>
            </a:r>
            <a:r>
              <a:rPr lang="en-GB" dirty="0">
                <a:solidFill>
                  <a:srgbClr val="33CC33"/>
                </a:solidFill>
              </a:rPr>
              <a:t> as </a:t>
            </a:r>
            <a:r>
              <a:rPr lang="en-GB" dirty="0" err="1">
                <a:solidFill>
                  <a:srgbClr val="33CC33"/>
                </a:solidFill>
              </a:rPr>
              <a:t>lugha</a:t>
            </a:r>
            <a:endParaRPr lang="en-GB" dirty="0">
              <a:solidFill>
                <a:schemeClr val="tx2"/>
              </a:solidFill>
            </a:endParaRPr>
          </a:p>
        </p:txBody>
      </p:sp>
      <p:sp>
        <p:nvSpPr>
          <p:cNvPr id="80" name="Flowchart: Process 9"/>
          <p:cNvSpPr/>
          <p:nvPr/>
        </p:nvSpPr>
        <p:spPr>
          <a:xfrm>
            <a:off x="1946903" y="6237312"/>
            <a:ext cx="2232247" cy="504056"/>
          </a:xfrm>
          <a:prstGeom prst="flowChartProcess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b="1" u="sng" dirty="0" err="1">
                <a:solidFill>
                  <a:srgbClr val="33CC33"/>
                </a:solidFill>
              </a:rPr>
              <a:t>na</a:t>
            </a:r>
            <a:r>
              <a:rPr lang="en-GB" dirty="0">
                <a:solidFill>
                  <a:srgbClr val="33CC33"/>
                </a:solidFill>
              </a:rPr>
              <a:t> </a:t>
            </a:r>
            <a:r>
              <a:rPr lang="en-GB" dirty="0" err="1">
                <a:solidFill>
                  <a:srgbClr val="33CC33"/>
                </a:solidFill>
              </a:rPr>
              <a:t>sgoilearan</a:t>
            </a:r>
            <a:r>
              <a:rPr lang="en-GB" dirty="0">
                <a:solidFill>
                  <a:srgbClr val="33CC33"/>
                </a:solidFill>
              </a:rPr>
              <a:t> as </a:t>
            </a:r>
            <a:r>
              <a:rPr lang="en-GB" dirty="0" err="1">
                <a:solidFill>
                  <a:srgbClr val="33CC33"/>
                </a:solidFill>
              </a:rPr>
              <a:t>comasaiche</a:t>
            </a:r>
            <a:endParaRPr lang="en-GB" dirty="0">
              <a:solidFill>
                <a:schemeClr val="tx2"/>
              </a:solidFill>
            </a:endParaRPr>
          </a:p>
        </p:txBody>
      </p:sp>
      <p:sp>
        <p:nvSpPr>
          <p:cNvPr id="81" name="Flowchart: Process 8"/>
          <p:cNvSpPr/>
          <p:nvPr/>
        </p:nvSpPr>
        <p:spPr>
          <a:xfrm>
            <a:off x="146702" y="5589240"/>
            <a:ext cx="1728192" cy="504056"/>
          </a:xfrm>
          <a:prstGeom prst="flowChartProcess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dirty="0">
                <a:solidFill>
                  <a:srgbClr val="00B0F0"/>
                </a:solidFill>
              </a:rPr>
              <a:t>Iain</a:t>
            </a:r>
            <a:r>
              <a:rPr lang="en-GB" dirty="0">
                <a:solidFill>
                  <a:schemeClr val="tx2"/>
                </a:solidFill>
              </a:rPr>
              <a:t> </a:t>
            </a:r>
          </a:p>
        </p:txBody>
      </p:sp>
      <p:sp>
        <p:nvSpPr>
          <p:cNvPr id="82" name="Flowchart: Process 9"/>
          <p:cNvSpPr/>
          <p:nvPr/>
        </p:nvSpPr>
        <p:spPr>
          <a:xfrm>
            <a:off x="146703" y="6237312"/>
            <a:ext cx="1728191" cy="504056"/>
          </a:xfrm>
          <a:prstGeom prst="flowChartProcess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dirty="0" err="1">
                <a:solidFill>
                  <a:srgbClr val="00B0F0"/>
                </a:solidFill>
              </a:rPr>
              <a:t>sinne</a:t>
            </a:r>
            <a:endParaRPr lang="en-GB" dirty="0">
              <a:solidFill>
                <a:schemeClr val="tx2"/>
              </a:solidFill>
            </a:endParaRPr>
          </a:p>
        </p:txBody>
      </p:sp>
      <p:cxnSp>
        <p:nvCxnSpPr>
          <p:cNvPr id="83" name="Straight Arrow Connector 82"/>
          <p:cNvCxnSpPr/>
          <p:nvPr/>
        </p:nvCxnSpPr>
        <p:spPr>
          <a:xfrm>
            <a:off x="4251158" y="5877272"/>
            <a:ext cx="648072" cy="0"/>
          </a:xfrm>
          <a:prstGeom prst="straightConnector1">
            <a:avLst/>
          </a:prstGeom>
          <a:ln>
            <a:solidFill>
              <a:srgbClr val="00FFFF"/>
            </a:solidFill>
            <a:tailEnd type="arrow"/>
          </a:ln>
          <a:effectLst>
            <a:glow rad="139700">
              <a:schemeClr val="accent2">
                <a:satMod val="175000"/>
                <a:alpha val="40000"/>
              </a:schemeClr>
            </a:glow>
            <a:outerShdw blurRad="50800" dist="38100" dir="5400000" rotWithShape="0">
              <a:srgbClr val="000000">
                <a:alpha val="28000"/>
              </a:srgbClr>
            </a:outerShdw>
          </a:effectLst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4" name="Straight Arrow Connector 83"/>
          <p:cNvCxnSpPr/>
          <p:nvPr/>
        </p:nvCxnSpPr>
        <p:spPr>
          <a:xfrm>
            <a:off x="4251158" y="6453336"/>
            <a:ext cx="648072" cy="0"/>
          </a:xfrm>
          <a:prstGeom prst="straightConnector1">
            <a:avLst/>
          </a:prstGeom>
          <a:ln>
            <a:solidFill>
              <a:srgbClr val="00FFFF"/>
            </a:solidFill>
            <a:tailEnd type="arrow"/>
          </a:ln>
          <a:effectLst>
            <a:glow rad="139700">
              <a:schemeClr val="accent2">
                <a:satMod val="175000"/>
                <a:alpha val="40000"/>
              </a:schemeClr>
            </a:glow>
            <a:outerShdw blurRad="50800" dist="38100" dir="5400000" rotWithShape="0">
              <a:srgbClr val="000000">
                <a:alpha val="28000"/>
              </a:srgbClr>
            </a:outerShdw>
          </a:effectLst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500292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1" dur="2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6" dur="2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8" dur="2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3" dur="2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8" dur="2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2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2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2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0" dur="2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5" dur="2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60" dur="2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2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6" dur="2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2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2" dur="2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1000"/>
                                        <p:tgtEl>
                                          <p:spTgt spid="5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56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56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1000"/>
                                        <p:tgtEl>
                                          <p:spTgt spid="5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5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5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91" dur="20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96" dur="20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1" dur="20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2" dur="20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20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8" dur="20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13" dur="20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>
                      <p:stCondLst>
                        <p:cond delay="indefinite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18" dur="20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3" dur="20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4" dur="20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5" dur="20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6" fill="hold">
                      <p:stCondLst>
                        <p:cond delay="indefinite"/>
                      </p:stCondLst>
                      <p:childTnLst>
                        <p:par>
                          <p:cTn id="127" fill="hold">
                            <p:stCondLst>
                              <p:cond delay="0"/>
                            </p:stCondLst>
                            <p:childTnLst>
                              <p:par>
                                <p:cTn id="128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30" dur="20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1" fill="hold">
                      <p:stCondLst>
                        <p:cond delay="indefinite"/>
                      </p:stCondLst>
                      <p:childTnLst>
                        <p:par>
                          <p:cTn id="132" fill="hold">
                            <p:stCondLst>
                              <p:cond delay="0"/>
                            </p:stCondLst>
                            <p:childTnLst>
                              <p:par>
                                <p:cTn id="133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35" dur="20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6" fill="hold">
                      <p:stCondLst>
                        <p:cond delay="indefinite"/>
                      </p:stCondLst>
                      <p:childTnLst>
                        <p:par>
                          <p:cTn id="137" fill="hold">
                            <p:stCondLst>
                              <p:cond delay="0"/>
                            </p:stCondLst>
                            <p:childTnLst>
                              <p:par>
                                <p:cTn id="138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40" dur="20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1" fill="hold">
                      <p:stCondLst>
                        <p:cond delay="indefinite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5" dur="20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6" dur="20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7" dur="20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8" fill="hold">
                      <p:stCondLst>
                        <p:cond delay="indefinite"/>
                      </p:stCondLst>
                      <p:childTnLst>
                        <p:par>
                          <p:cTn id="149" fill="hold">
                            <p:stCondLst>
                              <p:cond delay="0"/>
                            </p:stCondLst>
                            <p:childTnLst>
                              <p:par>
                                <p:cTn id="15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52" dur="20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3" fill="hold">
                      <p:stCondLst>
                        <p:cond delay="indefinite"/>
                      </p:stCondLst>
                      <p:childTnLst>
                        <p:par>
                          <p:cTn id="154" fill="hold">
                            <p:stCondLst>
                              <p:cond delay="0"/>
                            </p:stCondLst>
                            <p:childTnLst>
                              <p:par>
                                <p:cTn id="15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57" dur="20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8" fill="hold">
                      <p:stCondLst>
                        <p:cond delay="indefinite"/>
                      </p:stCondLst>
                      <p:childTnLst>
                        <p:par>
                          <p:cTn id="159" fill="hold">
                            <p:stCondLst>
                              <p:cond delay="0"/>
                            </p:stCondLst>
                            <p:childTnLst>
                              <p:par>
                                <p:cTn id="16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62" dur="20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3" fill="hold">
                      <p:stCondLst>
                        <p:cond delay="indefinite"/>
                      </p:stCondLst>
                      <p:childTnLst>
                        <p:par>
                          <p:cTn id="164" fill="hold">
                            <p:stCondLst>
                              <p:cond delay="0"/>
                            </p:stCondLst>
                            <p:childTnLst>
                              <p:par>
                                <p:cTn id="165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7" dur="20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8" dur="20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9" dur="20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0" fill="hold">
                      <p:stCondLst>
                        <p:cond delay="indefinite"/>
                      </p:stCondLst>
                      <p:childTnLst>
                        <p:par>
                          <p:cTn id="171" fill="hold">
                            <p:stCondLst>
                              <p:cond delay="0"/>
                            </p:stCondLst>
                            <p:childTnLst>
                              <p:par>
                                <p:cTn id="172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4" dur="20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38" grpId="0" animBg="1"/>
      <p:bldP spid="39" grpId="0" animBg="1"/>
      <p:bldP spid="42" grpId="0" animBg="1"/>
      <p:bldP spid="43" grpId="0" animBg="1"/>
      <p:bldP spid="46" grpId="0" animBg="1"/>
      <p:bldP spid="47" grpId="0" animBg="1"/>
      <p:bldP spid="52" grpId="0" animBg="1"/>
      <p:bldP spid="53" grpId="0" animBg="1"/>
      <p:bldP spid="54" grpId="0" animBg="1"/>
      <p:bldP spid="56" grpId="0" build="p" animBg="1"/>
      <p:bldP spid="69" grpId="0" animBg="1"/>
      <p:bldP spid="70" grpId="0" animBg="1"/>
      <p:bldP spid="71" grpId="0" animBg="1"/>
      <p:bldP spid="72" grpId="0" animBg="1"/>
      <p:bldP spid="73" grpId="0" animBg="1"/>
      <p:bldP spid="74" grpId="0" animBg="1"/>
      <p:bldP spid="77" grpId="0" animBg="1"/>
      <p:bldP spid="78" grpId="0" animBg="1"/>
      <p:bldP spid="79" grpId="0" animBg="1"/>
      <p:bldP spid="80" grpId="0" animBg="1"/>
      <p:bldP spid="81" grpId="0" animBg="1"/>
      <p:bldP spid="82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/>
          <p:cNvSpPr txBox="1">
            <a:spLocks/>
          </p:cNvSpPr>
          <p:nvPr/>
        </p:nvSpPr>
        <p:spPr>
          <a:xfrm>
            <a:off x="0" y="-1"/>
            <a:ext cx="4572000" cy="47667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0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GB" sz="2400" b="1" dirty="0" err="1">
                <a:latin typeface="BankGothic Lt BT" pitchFamily="34" charset="0"/>
              </a:rPr>
              <a:t>Deuchainn</a:t>
            </a:r>
            <a:r>
              <a:rPr lang="en-GB" sz="2400" b="1" dirty="0">
                <a:latin typeface="BankGothic Lt BT" pitchFamily="34" charset="0"/>
              </a:rPr>
              <a:t> </a:t>
            </a:r>
            <a:r>
              <a:rPr lang="en-GB" sz="2400" b="1" dirty="0" err="1">
                <a:latin typeface="BankGothic Lt BT" pitchFamily="34" charset="0"/>
              </a:rPr>
              <a:t>dhut</a:t>
            </a:r>
            <a:r>
              <a:rPr lang="en-GB" sz="2400" b="1" dirty="0">
                <a:latin typeface="BankGothic Lt BT" pitchFamily="34" charset="0"/>
              </a:rPr>
              <a:t>…</a:t>
            </a:r>
            <a:endParaRPr lang="en-GB" sz="2400" dirty="0">
              <a:solidFill>
                <a:schemeClr val="tx1"/>
              </a:solidFill>
              <a:latin typeface="BankGothic Lt BT" pitchFamily="34" charset="0"/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6876256" y="-1"/>
            <a:ext cx="226774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en-GB" b="1" dirty="0">
              <a:solidFill>
                <a:schemeClr val="tx2"/>
              </a:solidFill>
            </a:endParaRPr>
          </a:p>
        </p:txBody>
      </p:sp>
      <p:sp>
        <p:nvSpPr>
          <p:cNvPr id="35" name="Rounded Rectangle 34"/>
          <p:cNvSpPr/>
          <p:nvPr/>
        </p:nvSpPr>
        <p:spPr>
          <a:xfrm>
            <a:off x="86898" y="580932"/>
            <a:ext cx="7797470" cy="423203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2200" dirty="0" err="1">
                <a:latin typeface="Bodoni MT" pitchFamily="18" charset="0"/>
              </a:rPr>
              <a:t>Feuch</a:t>
            </a:r>
            <a:r>
              <a:rPr lang="en-GB" sz="2200" dirty="0">
                <a:latin typeface="Bodoni MT" pitchFamily="18" charset="0"/>
              </a:rPr>
              <a:t> ri </a:t>
            </a:r>
            <a:r>
              <a:rPr lang="en-GB" sz="2200" dirty="0" err="1">
                <a:latin typeface="Bodoni MT" pitchFamily="18" charset="0"/>
              </a:rPr>
              <a:t>iad</a:t>
            </a:r>
            <a:r>
              <a:rPr lang="en-GB" sz="2200" dirty="0">
                <a:latin typeface="Bodoni MT" pitchFamily="18" charset="0"/>
              </a:rPr>
              <a:t> </a:t>
            </a:r>
            <a:r>
              <a:rPr lang="en-GB" sz="2200" dirty="0" err="1">
                <a:latin typeface="Bodoni MT" pitchFamily="18" charset="0"/>
              </a:rPr>
              <a:t>seo</a:t>
            </a:r>
            <a:r>
              <a:rPr lang="en-GB" sz="2200" dirty="0">
                <a:latin typeface="Bodoni MT" pitchFamily="18" charset="0"/>
              </a:rPr>
              <a:t> a </a:t>
            </a:r>
            <a:r>
              <a:rPr lang="en-GB" sz="2200" dirty="0" err="1">
                <a:latin typeface="Bodoni MT" pitchFamily="18" charset="0"/>
              </a:rPr>
              <a:t>chur</a:t>
            </a:r>
            <a:r>
              <a:rPr lang="en-GB" sz="2200" dirty="0">
                <a:latin typeface="Bodoni MT" pitchFamily="18" charset="0"/>
              </a:rPr>
              <a:t> </a:t>
            </a:r>
            <a:r>
              <a:rPr lang="en-GB" sz="2200" dirty="0" err="1">
                <a:latin typeface="Bodoni MT" pitchFamily="18" charset="0"/>
              </a:rPr>
              <a:t>gu</a:t>
            </a:r>
            <a:r>
              <a:rPr lang="en-GB" sz="2200" dirty="0">
                <a:latin typeface="Bodoni MT" pitchFamily="18" charset="0"/>
              </a:rPr>
              <a:t> </a:t>
            </a:r>
            <a:r>
              <a:rPr lang="en-GB" sz="2200" dirty="0" err="1">
                <a:latin typeface="Bodoni MT" pitchFamily="18" charset="0"/>
              </a:rPr>
              <a:t>Gàidhlig</a:t>
            </a:r>
            <a:r>
              <a:rPr lang="en-GB" sz="2200" dirty="0">
                <a:latin typeface="Bodoni MT" pitchFamily="18" charset="0"/>
              </a:rPr>
              <a:t> le </a:t>
            </a:r>
            <a:r>
              <a:rPr lang="en-GB" sz="2200" dirty="0" err="1">
                <a:latin typeface="Bodoni MT" pitchFamily="18" charset="0"/>
              </a:rPr>
              <a:t>bhith</a:t>
            </a:r>
            <a:r>
              <a:rPr lang="en-GB" sz="2200" dirty="0">
                <a:latin typeface="Bodoni MT" pitchFamily="18" charset="0"/>
              </a:rPr>
              <a:t> a’ </a:t>
            </a:r>
            <a:r>
              <a:rPr lang="en-GB" sz="2200" dirty="0" err="1">
                <a:latin typeface="Bodoni MT" pitchFamily="18" charset="0"/>
              </a:rPr>
              <a:t>cleachdadh</a:t>
            </a:r>
            <a:r>
              <a:rPr lang="en-GB" sz="2200" dirty="0">
                <a:latin typeface="Bodoni MT" pitchFamily="18" charset="0"/>
              </a:rPr>
              <a:t> </a:t>
            </a:r>
            <a:r>
              <a:rPr lang="en-GB" sz="2200" i="1" dirty="0">
                <a:solidFill>
                  <a:srgbClr val="FFFF00"/>
                </a:solidFill>
                <a:latin typeface="Bodoni MT" pitchFamily="18" charset="0"/>
              </a:rPr>
              <a:t>’S</a:t>
            </a:r>
            <a:r>
              <a:rPr lang="en-GB" sz="2200" dirty="0">
                <a:latin typeface="Bodoni MT" pitchFamily="18" charset="0"/>
              </a:rPr>
              <a:t>:</a:t>
            </a:r>
          </a:p>
        </p:txBody>
      </p:sp>
      <p:sp>
        <p:nvSpPr>
          <p:cNvPr id="36" name="Rectangle 2"/>
          <p:cNvSpPr>
            <a:spLocks noChangeArrowheads="1"/>
          </p:cNvSpPr>
          <p:nvPr/>
        </p:nvSpPr>
        <p:spPr bwMode="auto">
          <a:xfrm>
            <a:off x="-11832" y="1124744"/>
            <a:ext cx="4079776" cy="5733256"/>
          </a:xfrm>
          <a:prstGeom prst="rect">
            <a:avLst/>
          </a:prstGeom>
          <a:noFill/>
          <a:ln w="9525" algn="in">
            <a:solidFill>
              <a:srgbClr val="000000"/>
            </a:solidFill>
            <a:prstDash val="lgDash"/>
            <a:miter lim="800000"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CCCCCC"/>
                  </a:outerShdw>
                </a:effectLst>
              </a14:hiddenEffects>
            </a:ext>
          </a:extLst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r>
              <a:rPr lang="en-GB" sz="2000" dirty="0">
                <a:latin typeface="Bodoni MT" pitchFamily="18" charset="0"/>
              </a:rPr>
              <a:t>1. It is an interesting book.	</a:t>
            </a:r>
          </a:p>
          <a:p>
            <a:r>
              <a:rPr lang="en-GB" sz="2000" dirty="0">
                <a:latin typeface="Bodoni MT" pitchFamily="18" charset="0"/>
              </a:rPr>
              <a:t>2. He prefers tea to coffee. </a:t>
            </a:r>
          </a:p>
          <a:p>
            <a:r>
              <a:rPr lang="en-GB" sz="2000" dirty="0">
                <a:latin typeface="Bodoni MT" pitchFamily="18" charset="0"/>
              </a:rPr>
              <a:t>3. Was it her that did it?	</a:t>
            </a:r>
          </a:p>
          <a:p>
            <a:r>
              <a:rPr lang="en-GB" sz="2000" dirty="0">
                <a:latin typeface="Bodoni MT" pitchFamily="18" charset="0"/>
              </a:rPr>
              <a:t>4. It’s certain he won’t come. </a:t>
            </a:r>
          </a:p>
          <a:p>
            <a:r>
              <a:rPr lang="en-GB" sz="2000" dirty="0">
                <a:latin typeface="Bodoni MT" pitchFamily="18" charset="0"/>
              </a:rPr>
              <a:t>5. It was awful weather yesterday.</a:t>
            </a:r>
          </a:p>
          <a:p>
            <a:r>
              <a:rPr lang="en-GB" sz="2000" dirty="0">
                <a:latin typeface="Bodoni MT" pitchFamily="18" charset="0"/>
              </a:rPr>
              <a:t>6. It is a new DVD that I want. </a:t>
            </a:r>
          </a:p>
          <a:p>
            <a:r>
              <a:rPr lang="en-GB" sz="2000" dirty="0">
                <a:latin typeface="Bodoni MT" pitchFamily="18" charset="0"/>
              </a:rPr>
              <a:t>7. Iain is the best player.	</a:t>
            </a:r>
          </a:p>
          <a:p>
            <a:r>
              <a:rPr lang="en-GB" sz="2000" dirty="0">
                <a:latin typeface="Bodoni MT" pitchFamily="18" charset="0"/>
              </a:rPr>
              <a:t>8. I hate Mondays.	</a:t>
            </a:r>
          </a:p>
          <a:p>
            <a:r>
              <a:rPr lang="en-GB" sz="2000" dirty="0">
                <a:latin typeface="Bodoni MT" pitchFamily="18" charset="0"/>
              </a:rPr>
              <a:t>9. She was a good runner.	</a:t>
            </a:r>
          </a:p>
          <a:p>
            <a:r>
              <a:rPr lang="en-GB" sz="2000" dirty="0">
                <a:latin typeface="Bodoni MT" pitchFamily="18" charset="0"/>
              </a:rPr>
              <a:t>10. I usually play football on Tuesdays.			</a:t>
            </a:r>
          </a:p>
          <a:p>
            <a:r>
              <a:rPr lang="en-GB" sz="2000" dirty="0">
                <a:latin typeface="Bodoni MT" pitchFamily="18" charset="0"/>
              </a:rPr>
              <a:t>11. It’s good you were here.	</a:t>
            </a:r>
          </a:p>
          <a:p>
            <a:r>
              <a:rPr lang="en-GB" sz="2000" dirty="0">
                <a:latin typeface="Bodoni MT" pitchFamily="18" charset="0"/>
              </a:rPr>
              <a:t>12. It was a ghost that I saw!	 </a:t>
            </a:r>
          </a:p>
          <a:p>
            <a:r>
              <a:rPr lang="en-GB" sz="2000" dirty="0">
                <a:latin typeface="Bodoni MT" pitchFamily="18" charset="0"/>
              </a:rPr>
              <a:t>13. Are they good singers?</a:t>
            </a:r>
            <a:r>
              <a:rPr lang="en-GB" sz="2100" dirty="0">
                <a:latin typeface="Bodoni MT" pitchFamily="18" charset="0"/>
              </a:rPr>
              <a:t>		</a:t>
            </a:r>
          </a:p>
          <a:p>
            <a:r>
              <a:rPr lang="en-GB" sz="2100" dirty="0">
                <a:latin typeface="Bodoni MT" pitchFamily="18" charset="0"/>
              </a:rPr>
              <a:t> </a:t>
            </a:r>
          </a:p>
        </p:txBody>
      </p:sp>
      <p:sp>
        <p:nvSpPr>
          <p:cNvPr id="37" name="Rectangle 2"/>
          <p:cNvSpPr>
            <a:spLocks noChangeArrowheads="1"/>
          </p:cNvSpPr>
          <p:nvPr/>
        </p:nvSpPr>
        <p:spPr bwMode="auto">
          <a:xfrm>
            <a:off x="4067944" y="1124744"/>
            <a:ext cx="5064223" cy="5733256"/>
          </a:xfrm>
          <a:prstGeom prst="rect">
            <a:avLst/>
          </a:prstGeom>
          <a:noFill/>
          <a:ln w="9525" algn="in">
            <a:solidFill>
              <a:srgbClr val="000000"/>
            </a:solidFill>
            <a:prstDash val="lgDash"/>
            <a:miter lim="800000"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CCCCCC"/>
                  </a:outerShdw>
                </a:effectLst>
              </a14:hiddenEffects>
            </a:ext>
          </a:extLst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2000" b="0" i="0" u="none" strike="noStrike" cap="none" normalizeH="0" baseline="0" dirty="0">
                <a:ln>
                  <a:noFill/>
                </a:ln>
                <a:solidFill>
                  <a:srgbClr val="33CC33"/>
                </a:solidFill>
                <a:effectLst/>
                <a:latin typeface="Bodoni MT" pitchFamily="18" charset="0"/>
                <a:cs typeface="Arial" pitchFamily="34" charset="0"/>
              </a:rPr>
              <a:t>1. ’S</a:t>
            </a:r>
            <a:r>
              <a:rPr lang="en-GB" sz="2000" dirty="0">
                <a:solidFill>
                  <a:srgbClr val="33CC33"/>
                </a:solidFill>
                <a:latin typeface="Bodoni MT" pitchFamily="18" charset="0"/>
                <a:cs typeface="Arial" pitchFamily="34" charset="0"/>
              </a:rPr>
              <a:t> e </a:t>
            </a:r>
            <a:r>
              <a:rPr lang="en-GB" sz="2000" dirty="0" err="1">
                <a:solidFill>
                  <a:srgbClr val="33CC33"/>
                </a:solidFill>
                <a:latin typeface="Bodoni MT" pitchFamily="18" charset="0"/>
                <a:cs typeface="Arial" pitchFamily="34" charset="0"/>
              </a:rPr>
              <a:t>leabhar</a:t>
            </a:r>
            <a:r>
              <a:rPr lang="en-GB" sz="2000" dirty="0">
                <a:solidFill>
                  <a:srgbClr val="33CC33"/>
                </a:solidFill>
                <a:latin typeface="Bodoni MT" pitchFamily="18" charset="0"/>
                <a:cs typeface="Arial" pitchFamily="34" charset="0"/>
              </a:rPr>
              <a:t> </a:t>
            </a:r>
            <a:r>
              <a:rPr lang="en-GB" sz="2000" dirty="0" err="1">
                <a:solidFill>
                  <a:srgbClr val="33CC33"/>
                </a:solidFill>
                <a:latin typeface="Bodoni MT" pitchFamily="18" charset="0"/>
                <a:cs typeface="Arial" pitchFamily="34" charset="0"/>
              </a:rPr>
              <a:t>inntinneach</a:t>
            </a:r>
            <a:r>
              <a:rPr lang="en-GB" sz="2000" dirty="0">
                <a:solidFill>
                  <a:srgbClr val="33CC33"/>
                </a:solidFill>
                <a:latin typeface="Bodoni MT" pitchFamily="18" charset="0"/>
                <a:cs typeface="Arial" pitchFamily="34" charset="0"/>
              </a:rPr>
              <a:t> a </a:t>
            </a:r>
            <a:r>
              <a:rPr lang="en-GB" sz="2000" dirty="0" err="1">
                <a:solidFill>
                  <a:srgbClr val="33CC33"/>
                </a:solidFill>
                <a:latin typeface="Bodoni MT" pitchFamily="18" charset="0"/>
                <a:cs typeface="Arial" pitchFamily="34" charset="0"/>
              </a:rPr>
              <a:t>tha</a:t>
            </a:r>
            <a:r>
              <a:rPr lang="en-GB" sz="2000" dirty="0">
                <a:solidFill>
                  <a:srgbClr val="33CC33"/>
                </a:solidFill>
                <a:latin typeface="Bodoni MT" pitchFamily="18" charset="0"/>
                <a:cs typeface="Arial" pitchFamily="34" charset="0"/>
              </a:rPr>
              <a:t> ann.</a:t>
            </a:r>
            <a:r>
              <a:rPr kumimoji="0" lang="en-GB" sz="2000" b="0" i="0" u="none" strike="noStrike" cap="none" normalizeH="0" baseline="0" dirty="0">
                <a:ln>
                  <a:noFill/>
                </a:ln>
                <a:solidFill>
                  <a:srgbClr val="33CC33"/>
                </a:solidFill>
                <a:effectLst/>
                <a:latin typeface="Bodoni MT" pitchFamily="18" charset="0"/>
                <a:cs typeface="Arial" pitchFamily="34" charset="0"/>
              </a:rPr>
              <a:t>	</a:t>
            </a:r>
          </a:p>
          <a:p>
            <a:pPr lvl="0" algn="just" fontAlgn="base">
              <a:spcBef>
                <a:spcPct val="0"/>
              </a:spcBef>
              <a:spcAft>
                <a:spcPct val="0"/>
              </a:spcAft>
            </a:pPr>
            <a:r>
              <a:rPr kumimoji="0" lang="en-GB" sz="2000" b="0" i="0" u="none" strike="noStrike" cap="none" normalizeH="0" baseline="0" dirty="0">
                <a:ln>
                  <a:noFill/>
                </a:ln>
                <a:solidFill>
                  <a:srgbClr val="33CC33"/>
                </a:solidFill>
                <a:effectLst/>
                <a:latin typeface="Bodoni MT" pitchFamily="18" charset="0"/>
                <a:cs typeface="Arial" pitchFamily="34" charset="0"/>
              </a:rPr>
              <a:t>2.</a:t>
            </a:r>
            <a:r>
              <a:rPr kumimoji="0" lang="en-GB" sz="2000" b="0" i="0" u="none" strike="noStrike" cap="none" normalizeH="0" dirty="0">
                <a:ln>
                  <a:noFill/>
                </a:ln>
                <a:solidFill>
                  <a:srgbClr val="33CC33"/>
                </a:solidFill>
                <a:effectLst/>
                <a:latin typeface="Bodoni MT" pitchFamily="18" charset="0"/>
                <a:cs typeface="Arial" pitchFamily="34" charset="0"/>
              </a:rPr>
              <a:t> </a:t>
            </a:r>
            <a:r>
              <a:rPr kumimoji="0" lang="en-GB" sz="2000" b="0" i="0" u="none" strike="noStrike" cap="none" normalizeH="0" baseline="0" dirty="0">
                <a:ln>
                  <a:noFill/>
                </a:ln>
                <a:solidFill>
                  <a:srgbClr val="33CC33"/>
                </a:solidFill>
                <a:effectLst/>
                <a:latin typeface="Bodoni MT" pitchFamily="18" charset="0"/>
                <a:cs typeface="Arial" pitchFamily="34" charset="0"/>
              </a:rPr>
              <a:t>’S </a:t>
            </a:r>
            <a:r>
              <a:rPr kumimoji="0" lang="en-GB" sz="2000" b="0" i="0" u="none" strike="noStrike" cap="none" normalizeH="0" baseline="0" dirty="0" err="1">
                <a:ln>
                  <a:noFill/>
                </a:ln>
                <a:solidFill>
                  <a:srgbClr val="33CC33"/>
                </a:solidFill>
                <a:effectLst/>
                <a:latin typeface="Bodoni MT" pitchFamily="18" charset="0"/>
                <a:cs typeface="Arial" pitchFamily="34" charset="0"/>
              </a:rPr>
              <a:t>fheàrr</a:t>
            </a:r>
            <a:r>
              <a:rPr kumimoji="0" lang="en-GB" sz="2000" b="0" i="0" u="none" strike="noStrike" cap="none" normalizeH="0" baseline="0" dirty="0">
                <a:ln>
                  <a:noFill/>
                </a:ln>
                <a:solidFill>
                  <a:srgbClr val="33CC33"/>
                </a:solidFill>
                <a:effectLst/>
                <a:latin typeface="Bodoni MT" pitchFamily="18" charset="0"/>
                <a:cs typeface="Arial" pitchFamily="34" charset="0"/>
              </a:rPr>
              <a:t> leis </a:t>
            </a:r>
            <a:r>
              <a:rPr kumimoji="0" lang="en-GB" sz="2000" b="0" i="0" u="none" strike="noStrike" cap="none" normalizeH="0" baseline="0" dirty="0" err="1">
                <a:ln>
                  <a:noFill/>
                </a:ln>
                <a:solidFill>
                  <a:srgbClr val="33CC33"/>
                </a:solidFill>
                <a:effectLst/>
                <a:latin typeface="Bodoni MT" pitchFamily="18" charset="0"/>
                <a:cs typeface="Arial" pitchFamily="34" charset="0"/>
              </a:rPr>
              <a:t>tì</a:t>
            </a:r>
            <a:r>
              <a:rPr kumimoji="0" lang="en-GB" sz="2000" b="0" i="0" u="none" strike="noStrike" cap="none" normalizeH="0" baseline="0" dirty="0">
                <a:ln>
                  <a:noFill/>
                </a:ln>
                <a:solidFill>
                  <a:srgbClr val="33CC33"/>
                </a:solidFill>
                <a:effectLst/>
                <a:latin typeface="Bodoni MT" pitchFamily="18" charset="0"/>
                <a:cs typeface="Arial" pitchFamily="34" charset="0"/>
              </a:rPr>
              <a:t> </a:t>
            </a:r>
            <a:r>
              <a:rPr kumimoji="0" lang="en-GB" sz="2000" b="0" i="0" u="none" strike="noStrike" cap="none" normalizeH="0" baseline="0" dirty="0" err="1">
                <a:ln>
                  <a:noFill/>
                </a:ln>
                <a:solidFill>
                  <a:srgbClr val="33CC33"/>
                </a:solidFill>
                <a:effectLst/>
                <a:latin typeface="Bodoni MT" pitchFamily="18" charset="0"/>
                <a:cs typeface="Arial" pitchFamily="34" charset="0"/>
              </a:rPr>
              <a:t>na</a:t>
            </a:r>
            <a:r>
              <a:rPr kumimoji="0" lang="en-GB" sz="2000" b="0" i="0" u="none" strike="noStrike" cap="none" normalizeH="0" baseline="0" dirty="0">
                <a:ln>
                  <a:noFill/>
                </a:ln>
                <a:solidFill>
                  <a:srgbClr val="33CC33"/>
                </a:solidFill>
                <a:effectLst/>
                <a:latin typeface="Bodoni MT" pitchFamily="18" charset="0"/>
                <a:cs typeface="Arial" pitchFamily="34" charset="0"/>
              </a:rPr>
              <a:t> </a:t>
            </a:r>
            <a:r>
              <a:rPr kumimoji="0" lang="en-GB" sz="2000" b="0" i="0" u="none" strike="noStrike" cap="none" normalizeH="0" baseline="0" dirty="0" err="1">
                <a:ln>
                  <a:noFill/>
                </a:ln>
                <a:solidFill>
                  <a:srgbClr val="33CC33"/>
                </a:solidFill>
                <a:effectLst/>
                <a:latin typeface="Bodoni MT" pitchFamily="18" charset="0"/>
                <a:cs typeface="Arial" pitchFamily="34" charset="0"/>
              </a:rPr>
              <a:t>cofaidh</a:t>
            </a:r>
            <a:r>
              <a:rPr kumimoji="0" lang="en-GB" sz="2000" b="0" i="0" u="none" strike="noStrike" cap="none" normalizeH="0" baseline="0" dirty="0">
                <a:ln>
                  <a:noFill/>
                </a:ln>
                <a:solidFill>
                  <a:srgbClr val="33CC33"/>
                </a:solidFill>
                <a:effectLst/>
                <a:latin typeface="Bodoni MT" pitchFamily="18" charset="0"/>
                <a:cs typeface="Arial" pitchFamily="34" charset="0"/>
              </a:rPr>
              <a:t>.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2000" b="0" i="0" u="none" strike="noStrike" cap="none" normalizeH="0" baseline="0" dirty="0">
                <a:ln>
                  <a:noFill/>
                </a:ln>
                <a:solidFill>
                  <a:srgbClr val="33CC33"/>
                </a:solidFill>
                <a:effectLst/>
                <a:latin typeface="Bodoni MT" pitchFamily="18" charset="0"/>
                <a:cs typeface="Arial" pitchFamily="34" charset="0"/>
              </a:rPr>
              <a:t>3. An (e) </a:t>
            </a:r>
            <a:r>
              <a:rPr kumimoji="0" lang="en-GB" sz="2000" b="0" i="0" u="none" strike="noStrike" cap="none" normalizeH="0" baseline="0" dirty="0" err="1">
                <a:ln>
                  <a:noFill/>
                </a:ln>
                <a:solidFill>
                  <a:srgbClr val="33CC33"/>
                </a:solidFill>
                <a:effectLst/>
                <a:latin typeface="Bodoni MT" pitchFamily="18" charset="0"/>
                <a:cs typeface="Arial" pitchFamily="34" charset="0"/>
              </a:rPr>
              <a:t>ise</a:t>
            </a:r>
            <a:r>
              <a:rPr kumimoji="0" lang="en-GB" sz="2000" b="0" i="0" u="none" strike="noStrike" cap="none" normalizeH="0" baseline="0" dirty="0">
                <a:ln>
                  <a:noFill/>
                </a:ln>
                <a:solidFill>
                  <a:srgbClr val="33CC33"/>
                </a:solidFill>
                <a:effectLst/>
                <a:latin typeface="Bodoni MT" pitchFamily="18" charset="0"/>
                <a:cs typeface="Arial" pitchFamily="34" charset="0"/>
              </a:rPr>
              <a:t> a </a:t>
            </a:r>
            <a:r>
              <a:rPr kumimoji="0" lang="en-GB" sz="2000" b="0" i="0" u="none" strike="noStrike" cap="none" normalizeH="0" baseline="0" dirty="0" err="1">
                <a:ln>
                  <a:noFill/>
                </a:ln>
                <a:solidFill>
                  <a:srgbClr val="33CC33"/>
                </a:solidFill>
                <a:effectLst/>
                <a:latin typeface="Bodoni MT" pitchFamily="18" charset="0"/>
                <a:cs typeface="Arial" pitchFamily="34" charset="0"/>
              </a:rPr>
              <a:t>rinn</a:t>
            </a:r>
            <a:r>
              <a:rPr kumimoji="0" lang="en-GB" sz="2000" b="0" i="0" u="none" strike="noStrike" cap="none" normalizeH="0" baseline="0" dirty="0">
                <a:ln>
                  <a:noFill/>
                </a:ln>
                <a:solidFill>
                  <a:srgbClr val="33CC33"/>
                </a:solidFill>
                <a:effectLst/>
                <a:latin typeface="Bodoni MT" pitchFamily="18" charset="0"/>
                <a:cs typeface="Arial" pitchFamily="34" charset="0"/>
              </a:rPr>
              <a:t> e?	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GB" sz="2000" dirty="0">
                <a:solidFill>
                  <a:srgbClr val="33CC33"/>
                </a:solidFill>
                <a:latin typeface="Bodoni MT" pitchFamily="18" charset="0"/>
                <a:cs typeface="Arial" pitchFamily="34" charset="0"/>
              </a:rPr>
              <a:t>4. </a:t>
            </a:r>
            <a:r>
              <a:rPr kumimoji="0" lang="en-GB" sz="2000" b="0" i="0" u="none" strike="noStrike" cap="none" normalizeH="0" baseline="0" dirty="0">
                <a:ln>
                  <a:noFill/>
                </a:ln>
                <a:solidFill>
                  <a:srgbClr val="33CC33"/>
                </a:solidFill>
                <a:effectLst/>
                <a:latin typeface="Bodoni MT" pitchFamily="18" charset="0"/>
                <a:cs typeface="Arial" pitchFamily="34" charset="0"/>
              </a:rPr>
              <a:t>’S </a:t>
            </a:r>
            <a:r>
              <a:rPr kumimoji="0" lang="en-GB" sz="2000" b="0" i="0" u="none" strike="noStrike" cap="none" normalizeH="0" baseline="0" dirty="0" err="1">
                <a:ln>
                  <a:noFill/>
                </a:ln>
                <a:solidFill>
                  <a:srgbClr val="33CC33"/>
                </a:solidFill>
                <a:effectLst/>
                <a:latin typeface="Bodoni MT" pitchFamily="18" charset="0"/>
                <a:cs typeface="Arial" pitchFamily="34" charset="0"/>
              </a:rPr>
              <a:t>cinnteach</a:t>
            </a:r>
            <a:r>
              <a:rPr kumimoji="0" lang="en-GB" sz="2000" b="0" i="0" u="none" strike="noStrike" cap="none" normalizeH="0" baseline="0" dirty="0">
                <a:ln>
                  <a:noFill/>
                </a:ln>
                <a:solidFill>
                  <a:srgbClr val="33CC33"/>
                </a:solidFill>
                <a:effectLst/>
                <a:latin typeface="Bodoni MT" pitchFamily="18" charset="0"/>
                <a:cs typeface="Arial" pitchFamily="34" charset="0"/>
              </a:rPr>
              <a:t> </a:t>
            </a:r>
            <a:r>
              <a:rPr kumimoji="0" lang="en-GB" sz="2000" b="0" i="0" u="none" strike="noStrike" cap="none" normalizeH="0" baseline="0" dirty="0" err="1">
                <a:ln>
                  <a:noFill/>
                </a:ln>
                <a:solidFill>
                  <a:srgbClr val="33CC33"/>
                </a:solidFill>
                <a:effectLst/>
                <a:latin typeface="Bodoni MT" pitchFamily="18" charset="0"/>
                <a:cs typeface="Arial" pitchFamily="34" charset="0"/>
              </a:rPr>
              <a:t>nach</a:t>
            </a:r>
            <a:r>
              <a:rPr kumimoji="0" lang="en-GB" sz="2000" b="0" i="0" u="none" strike="noStrike" cap="none" normalizeH="0" baseline="0" dirty="0">
                <a:ln>
                  <a:noFill/>
                </a:ln>
                <a:solidFill>
                  <a:srgbClr val="33CC33"/>
                </a:solidFill>
                <a:effectLst/>
                <a:latin typeface="Bodoni MT" pitchFamily="18" charset="0"/>
                <a:cs typeface="Arial" pitchFamily="34" charset="0"/>
              </a:rPr>
              <a:t> </a:t>
            </a:r>
            <a:r>
              <a:rPr kumimoji="0" lang="en-GB" sz="2000" b="0" i="0" u="none" strike="noStrike" cap="none" normalizeH="0" baseline="0" dirty="0" err="1">
                <a:ln>
                  <a:noFill/>
                </a:ln>
                <a:solidFill>
                  <a:srgbClr val="33CC33"/>
                </a:solidFill>
                <a:effectLst/>
                <a:latin typeface="Bodoni MT" pitchFamily="18" charset="0"/>
                <a:cs typeface="Arial" pitchFamily="34" charset="0"/>
              </a:rPr>
              <a:t>tig</a:t>
            </a:r>
            <a:r>
              <a:rPr kumimoji="0" lang="en-GB" sz="2000" b="0" i="0" u="none" strike="noStrike" cap="none" normalizeH="0" baseline="0" dirty="0">
                <a:ln>
                  <a:noFill/>
                </a:ln>
                <a:solidFill>
                  <a:srgbClr val="33CC33"/>
                </a:solidFill>
                <a:effectLst/>
                <a:latin typeface="Bodoni MT" pitchFamily="18" charset="0"/>
                <a:cs typeface="Arial" pitchFamily="34" charset="0"/>
              </a:rPr>
              <a:t> e</a:t>
            </a:r>
            <a:r>
              <a:rPr lang="en-GB" sz="2000" dirty="0">
                <a:solidFill>
                  <a:srgbClr val="33CC33"/>
                </a:solidFill>
                <a:latin typeface="Bodoni MT" pitchFamily="18" charset="0"/>
                <a:cs typeface="Arial" pitchFamily="34" charset="0"/>
              </a:rPr>
              <a:t>.</a:t>
            </a:r>
            <a:endParaRPr kumimoji="0" lang="en-GB" sz="2000" b="0" i="0" u="none" strike="noStrike" cap="none" normalizeH="0" dirty="0">
              <a:ln>
                <a:noFill/>
              </a:ln>
              <a:solidFill>
                <a:srgbClr val="33CC33"/>
              </a:solidFill>
              <a:effectLst/>
              <a:latin typeface="Bodoni MT" pitchFamily="18" charset="0"/>
              <a:cs typeface="Arial" pitchFamily="34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GB" sz="2000" baseline="0" dirty="0">
                <a:solidFill>
                  <a:srgbClr val="33CC33"/>
                </a:solidFill>
                <a:latin typeface="Bodoni MT" pitchFamily="18" charset="0"/>
                <a:cs typeface="Arial" pitchFamily="34" charset="0"/>
              </a:rPr>
              <a:t>5. ’S e </a:t>
            </a:r>
            <a:r>
              <a:rPr lang="en-GB" sz="2000" baseline="0" dirty="0" err="1">
                <a:solidFill>
                  <a:srgbClr val="33CC33"/>
                </a:solidFill>
                <a:latin typeface="Bodoni MT" pitchFamily="18" charset="0"/>
                <a:cs typeface="Arial" pitchFamily="34" charset="0"/>
              </a:rPr>
              <a:t>aimsir</a:t>
            </a:r>
            <a:r>
              <a:rPr lang="en-GB" sz="2000" baseline="0" dirty="0">
                <a:solidFill>
                  <a:srgbClr val="33CC33"/>
                </a:solidFill>
                <a:latin typeface="Bodoni MT" pitchFamily="18" charset="0"/>
                <a:cs typeface="Arial" pitchFamily="34" charset="0"/>
              </a:rPr>
              <a:t> </a:t>
            </a:r>
            <a:r>
              <a:rPr lang="en-GB" sz="2000" baseline="0" dirty="0" err="1">
                <a:solidFill>
                  <a:srgbClr val="33CC33"/>
                </a:solidFill>
                <a:latin typeface="Bodoni MT" pitchFamily="18" charset="0"/>
                <a:cs typeface="Arial" pitchFamily="34" charset="0"/>
              </a:rPr>
              <a:t>uabhasach</a:t>
            </a:r>
            <a:r>
              <a:rPr lang="en-GB" sz="2000" baseline="0" dirty="0">
                <a:solidFill>
                  <a:srgbClr val="33CC33"/>
                </a:solidFill>
                <a:latin typeface="Bodoni MT" pitchFamily="18" charset="0"/>
                <a:cs typeface="Arial" pitchFamily="34" charset="0"/>
              </a:rPr>
              <a:t> a </a:t>
            </a:r>
            <a:r>
              <a:rPr lang="en-GB" sz="2000" baseline="0" dirty="0" err="1">
                <a:solidFill>
                  <a:srgbClr val="33CC33"/>
                </a:solidFill>
                <a:latin typeface="Bodoni MT" pitchFamily="18" charset="0"/>
                <a:cs typeface="Arial" pitchFamily="34" charset="0"/>
              </a:rPr>
              <a:t>bha</a:t>
            </a:r>
            <a:r>
              <a:rPr lang="en-GB" sz="2000" baseline="0" dirty="0">
                <a:solidFill>
                  <a:srgbClr val="33CC33"/>
                </a:solidFill>
                <a:latin typeface="Bodoni MT" pitchFamily="18" charset="0"/>
                <a:cs typeface="Arial" pitchFamily="34" charset="0"/>
              </a:rPr>
              <a:t> ann an-</a:t>
            </a:r>
            <a:r>
              <a:rPr lang="en-GB" sz="2000" baseline="0" dirty="0" err="1">
                <a:solidFill>
                  <a:srgbClr val="33CC33"/>
                </a:solidFill>
                <a:latin typeface="Bodoni MT" pitchFamily="18" charset="0"/>
                <a:cs typeface="Arial" pitchFamily="34" charset="0"/>
              </a:rPr>
              <a:t>dè</a:t>
            </a:r>
            <a:r>
              <a:rPr lang="en-GB" sz="2000" baseline="0">
                <a:solidFill>
                  <a:srgbClr val="33CC33"/>
                </a:solidFill>
                <a:latin typeface="Bodoni MT" pitchFamily="18" charset="0"/>
                <a:cs typeface="Arial" pitchFamily="34" charset="0"/>
              </a:rPr>
              <a:t>.</a:t>
            </a:r>
            <a:endParaRPr kumimoji="0" lang="en-GB" sz="2000" b="0" i="0" u="none" strike="noStrike" cap="none" normalizeH="0" dirty="0">
              <a:ln>
                <a:noFill/>
              </a:ln>
              <a:solidFill>
                <a:srgbClr val="33CC33"/>
              </a:solidFill>
              <a:effectLst/>
              <a:latin typeface="Bodoni MT" pitchFamily="18" charset="0"/>
              <a:cs typeface="Arial" pitchFamily="34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2000" b="0" i="0" u="none" strike="noStrike" cap="none" normalizeH="0" dirty="0">
                <a:ln>
                  <a:noFill/>
                </a:ln>
                <a:solidFill>
                  <a:srgbClr val="33CC33"/>
                </a:solidFill>
                <a:effectLst/>
                <a:latin typeface="Bodoni MT" pitchFamily="18" charset="0"/>
                <a:cs typeface="Arial" pitchFamily="34" charset="0"/>
              </a:rPr>
              <a:t>6. ’S e DVD </a:t>
            </a:r>
            <a:r>
              <a:rPr kumimoji="0" lang="en-GB" sz="2000" b="0" i="0" u="none" strike="noStrike" cap="none" normalizeH="0" dirty="0" err="1">
                <a:ln>
                  <a:noFill/>
                </a:ln>
                <a:solidFill>
                  <a:srgbClr val="33CC33"/>
                </a:solidFill>
                <a:effectLst/>
                <a:latin typeface="Bodoni MT" pitchFamily="18" charset="0"/>
                <a:cs typeface="Arial" pitchFamily="34" charset="0"/>
              </a:rPr>
              <a:t>ùr</a:t>
            </a:r>
            <a:r>
              <a:rPr kumimoji="0" lang="en-GB" sz="2000" b="0" i="0" u="none" strike="noStrike" cap="none" normalizeH="0" dirty="0">
                <a:ln>
                  <a:noFill/>
                </a:ln>
                <a:solidFill>
                  <a:srgbClr val="33CC33"/>
                </a:solidFill>
                <a:effectLst/>
                <a:latin typeface="Bodoni MT" pitchFamily="18" charset="0"/>
                <a:cs typeface="Arial" pitchFamily="34" charset="0"/>
              </a:rPr>
              <a:t> a </a:t>
            </a:r>
            <a:r>
              <a:rPr kumimoji="0" lang="en-GB" sz="2000" b="0" i="0" u="none" strike="noStrike" cap="none" normalizeH="0" dirty="0" err="1">
                <a:ln>
                  <a:noFill/>
                </a:ln>
                <a:solidFill>
                  <a:srgbClr val="33CC33"/>
                </a:solidFill>
                <a:effectLst/>
                <a:latin typeface="Bodoni MT" pitchFamily="18" charset="0"/>
                <a:cs typeface="Arial" pitchFamily="34" charset="0"/>
              </a:rPr>
              <a:t>tha</a:t>
            </a:r>
            <a:r>
              <a:rPr kumimoji="0" lang="en-GB" sz="2000" b="0" i="0" u="none" strike="noStrike" cap="none" normalizeH="0" dirty="0">
                <a:ln>
                  <a:noFill/>
                </a:ln>
                <a:solidFill>
                  <a:srgbClr val="33CC33"/>
                </a:solidFill>
                <a:effectLst/>
                <a:latin typeface="Bodoni MT" pitchFamily="18" charset="0"/>
                <a:cs typeface="Arial" pitchFamily="34" charset="0"/>
              </a:rPr>
              <a:t> mi </a:t>
            </a:r>
            <a:r>
              <a:rPr kumimoji="0" lang="en-GB" sz="2000" b="0" i="0" u="none" strike="noStrike" cap="none" normalizeH="0" dirty="0" err="1">
                <a:ln>
                  <a:noFill/>
                </a:ln>
                <a:solidFill>
                  <a:srgbClr val="33CC33"/>
                </a:solidFill>
                <a:effectLst/>
                <a:latin typeface="Bodoni MT" pitchFamily="18" charset="0"/>
                <a:cs typeface="Arial" pitchFamily="34" charset="0"/>
              </a:rPr>
              <a:t>ag</a:t>
            </a:r>
            <a:r>
              <a:rPr kumimoji="0" lang="en-GB" sz="2000" b="0" i="0" u="none" strike="noStrike" cap="none" normalizeH="0" dirty="0">
                <a:ln>
                  <a:noFill/>
                </a:ln>
                <a:solidFill>
                  <a:srgbClr val="33CC33"/>
                </a:solidFill>
                <a:effectLst/>
                <a:latin typeface="Bodoni MT" pitchFamily="18" charset="0"/>
                <a:cs typeface="Arial" pitchFamily="34" charset="0"/>
              </a:rPr>
              <a:t> </a:t>
            </a:r>
            <a:r>
              <a:rPr kumimoji="0" lang="en-GB" sz="2000" b="0" i="0" u="none" strike="noStrike" cap="none" normalizeH="0" dirty="0" err="1">
                <a:ln>
                  <a:noFill/>
                </a:ln>
                <a:solidFill>
                  <a:srgbClr val="33CC33"/>
                </a:solidFill>
                <a:effectLst/>
                <a:latin typeface="Bodoni MT" pitchFamily="18" charset="0"/>
                <a:cs typeface="Arial" pitchFamily="34" charset="0"/>
              </a:rPr>
              <a:t>iarraidh</a:t>
            </a:r>
            <a:r>
              <a:rPr kumimoji="0" lang="en-GB" sz="2000" b="0" i="0" u="none" strike="noStrike" cap="none" normalizeH="0" dirty="0">
                <a:ln>
                  <a:noFill/>
                </a:ln>
                <a:solidFill>
                  <a:srgbClr val="33CC33"/>
                </a:solidFill>
                <a:effectLst/>
                <a:latin typeface="Bodoni MT" pitchFamily="18" charset="0"/>
                <a:cs typeface="Arial" pitchFamily="34" charset="0"/>
              </a:rPr>
              <a:t>.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GB" sz="2000" baseline="0" dirty="0">
                <a:solidFill>
                  <a:srgbClr val="33CC33"/>
                </a:solidFill>
                <a:latin typeface="Bodoni MT" pitchFamily="18" charset="0"/>
                <a:cs typeface="Arial" pitchFamily="34" charset="0"/>
              </a:rPr>
              <a:t>7. ’S e Iain an </a:t>
            </a:r>
            <a:r>
              <a:rPr lang="en-GB" sz="2000" baseline="0" dirty="0" err="1">
                <a:solidFill>
                  <a:srgbClr val="33CC33"/>
                </a:solidFill>
                <a:latin typeface="Bodoni MT" pitchFamily="18" charset="0"/>
                <a:cs typeface="Arial" pitchFamily="34" charset="0"/>
              </a:rPr>
              <a:t>cluicheadair</a:t>
            </a:r>
            <a:r>
              <a:rPr lang="en-GB" sz="2000" baseline="0" dirty="0">
                <a:solidFill>
                  <a:srgbClr val="33CC33"/>
                </a:solidFill>
                <a:latin typeface="Bodoni MT" pitchFamily="18" charset="0"/>
                <a:cs typeface="Arial" pitchFamily="34" charset="0"/>
              </a:rPr>
              <a:t> as </a:t>
            </a:r>
            <a:r>
              <a:rPr lang="en-GB" sz="2000" baseline="0" dirty="0" err="1">
                <a:solidFill>
                  <a:srgbClr val="33CC33"/>
                </a:solidFill>
                <a:latin typeface="Bodoni MT" pitchFamily="18" charset="0"/>
                <a:cs typeface="Arial" pitchFamily="34" charset="0"/>
              </a:rPr>
              <a:t>fheàrr</a:t>
            </a:r>
            <a:r>
              <a:rPr lang="en-GB" sz="2000" baseline="0" dirty="0">
                <a:solidFill>
                  <a:srgbClr val="33CC33"/>
                </a:solidFill>
                <a:latin typeface="Bodoni MT" pitchFamily="18" charset="0"/>
                <a:cs typeface="Arial" pitchFamily="34" charset="0"/>
              </a:rPr>
              <a:t>.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2000" b="0" i="0" u="none" strike="noStrike" cap="none" normalizeH="0" dirty="0">
                <a:ln>
                  <a:noFill/>
                </a:ln>
                <a:solidFill>
                  <a:srgbClr val="33CC33"/>
                </a:solidFill>
                <a:effectLst/>
                <a:latin typeface="Bodoni MT" pitchFamily="18" charset="0"/>
                <a:cs typeface="Arial" pitchFamily="34" charset="0"/>
              </a:rPr>
              <a:t>8. ’S </a:t>
            </a:r>
            <a:r>
              <a:rPr kumimoji="0" lang="en-GB" sz="2000" b="0" i="0" u="none" strike="noStrike" cap="none" normalizeH="0" dirty="0" err="1">
                <a:ln>
                  <a:noFill/>
                </a:ln>
                <a:solidFill>
                  <a:srgbClr val="33CC33"/>
                </a:solidFill>
                <a:effectLst/>
                <a:latin typeface="Bodoni MT" pitchFamily="18" charset="0"/>
                <a:cs typeface="Arial" pitchFamily="34" charset="0"/>
              </a:rPr>
              <a:t>beag</a:t>
            </a:r>
            <a:r>
              <a:rPr kumimoji="0" lang="en-GB" sz="2000" b="0" i="0" u="none" strike="noStrike" cap="none" normalizeH="0" dirty="0">
                <a:ln>
                  <a:noFill/>
                </a:ln>
                <a:solidFill>
                  <a:srgbClr val="33CC33"/>
                </a:solidFill>
                <a:effectLst/>
                <a:latin typeface="Bodoni MT" pitchFamily="18" charset="0"/>
                <a:cs typeface="Arial" pitchFamily="34" charset="0"/>
              </a:rPr>
              <a:t> </a:t>
            </a:r>
            <a:r>
              <a:rPr kumimoji="0" lang="en-GB" sz="2000" b="0" i="0" u="none" strike="noStrike" cap="none" normalizeH="0" dirty="0" err="1">
                <a:ln>
                  <a:noFill/>
                </a:ln>
                <a:solidFill>
                  <a:srgbClr val="33CC33"/>
                </a:solidFill>
                <a:effectLst/>
                <a:latin typeface="Bodoni MT" pitchFamily="18" charset="0"/>
                <a:cs typeface="Arial" pitchFamily="34" charset="0"/>
              </a:rPr>
              <a:t>orm</a:t>
            </a:r>
            <a:r>
              <a:rPr kumimoji="0" lang="en-GB" sz="2000" b="0" i="0" u="none" strike="noStrike" cap="none" normalizeH="0" dirty="0">
                <a:ln>
                  <a:noFill/>
                </a:ln>
                <a:solidFill>
                  <a:srgbClr val="33CC33"/>
                </a:solidFill>
                <a:effectLst/>
                <a:latin typeface="Bodoni MT" pitchFamily="18" charset="0"/>
                <a:cs typeface="Arial" pitchFamily="34" charset="0"/>
              </a:rPr>
              <a:t> </a:t>
            </a:r>
            <a:r>
              <a:rPr kumimoji="0" lang="en-GB" sz="2000" b="0" i="0" u="none" strike="noStrike" cap="none" normalizeH="0" dirty="0" err="1">
                <a:ln>
                  <a:noFill/>
                </a:ln>
                <a:solidFill>
                  <a:srgbClr val="33CC33"/>
                </a:solidFill>
                <a:effectLst/>
                <a:latin typeface="Bodoni MT" pitchFamily="18" charset="0"/>
                <a:cs typeface="Arial" pitchFamily="34" charset="0"/>
              </a:rPr>
              <a:t>Diluain</a:t>
            </a:r>
            <a:r>
              <a:rPr kumimoji="0" lang="en-GB" sz="2000" b="0" i="0" u="none" strike="noStrike" cap="none" normalizeH="0" dirty="0">
                <a:ln>
                  <a:noFill/>
                </a:ln>
                <a:solidFill>
                  <a:srgbClr val="33CC33"/>
                </a:solidFill>
                <a:effectLst/>
                <a:latin typeface="Bodoni MT" pitchFamily="18" charset="0"/>
                <a:cs typeface="Arial" pitchFamily="34" charset="0"/>
              </a:rPr>
              <a:t>.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GB" sz="2000" dirty="0">
                <a:solidFill>
                  <a:srgbClr val="33CC33"/>
                </a:solidFill>
                <a:latin typeface="Bodoni MT" pitchFamily="18" charset="0"/>
                <a:cs typeface="Arial" pitchFamily="34" charset="0"/>
              </a:rPr>
              <a:t>9. ’S e </a:t>
            </a:r>
            <a:r>
              <a:rPr lang="en-GB" sz="2000" dirty="0" err="1">
                <a:solidFill>
                  <a:srgbClr val="33CC33"/>
                </a:solidFill>
                <a:latin typeface="Bodoni MT" pitchFamily="18" charset="0"/>
                <a:cs typeface="Arial" pitchFamily="34" charset="0"/>
              </a:rPr>
              <a:t>ruitheadair</a:t>
            </a:r>
            <a:r>
              <a:rPr lang="en-GB" sz="2000" dirty="0">
                <a:solidFill>
                  <a:srgbClr val="33CC33"/>
                </a:solidFill>
                <a:latin typeface="Bodoni MT" pitchFamily="18" charset="0"/>
                <a:cs typeface="Arial" pitchFamily="34" charset="0"/>
              </a:rPr>
              <a:t> math a </a:t>
            </a:r>
            <a:r>
              <a:rPr lang="en-GB" sz="2000" dirty="0" err="1">
                <a:solidFill>
                  <a:srgbClr val="33CC33"/>
                </a:solidFill>
                <a:latin typeface="Bodoni MT" pitchFamily="18" charset="0"/>
                <a:cs typeface="Arial" pitchFamily="34" charset="0"/>
              </a:rPr>
              <a:t>bha</a:t>
            </a:r>
            <a:r>
              <a:rPr lang="en-GB" sz="2000" dirty="0">
                <a:solidFill>
                  <a:srgbClr val="33CC33"/>
                </a:solidFill>
                <a:latin typeface="Bodoni MT" pitchFamily="18" charset="0"/>
                <a:cs typeface="Arial" pitchFamily="34" charset="0"/>
              </a:rPr>
              <a:t> </a:t>
            </a:r>
            <a:r>
              <a:rPr lang="en-GB" sz="2000" dirty="0" err="1">
                <a:solidFill>
                  <a:srgbClr val="33CC33"/>
                </a:solidFill>
                <a:latin typeface="Bodoni MT" pitchFamily="18" charset="0"/>
                <a:cs typeface="Arial" pitchFamily="34" charset="0"/>
              </a:rPr>
              <a:t>innte</a:t>
            </a:r>
            <a:r>
              <a:rPr lang="en-GB" sz="2000" dirty="0">
                <a:solidFill>
                  <a:srgbClr val="33CC33"/>
                </a:solidFill>
                <a:latin typeface="Bodoni MT" pitchFamily="18" charset="0"/>
                <a:cs typeface="Arial" pitchFamily="34" charset="0"/>
              </a:rPr>
              <a:t>.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2000" b="0" i="0" u="none" strike="noStrike" cap="none" normalizeH="0" baseline="0" dirty="0">
                <a:ln>
                  <a:noFill/>
                </a:ln>
                <a:solidFill>
                  <a:srgbClr val="33CC33"/>
                </a:solidFill>
                <a:effectLst/>
                <a:latin typeface="Bodoni MT" pitchFamily="18" charset="0"/>
                <a:cs typeface="Arial" pitchFamily="34" charset="0"/>
              </a:rPr>
              <a:t>10. ’S </a:t>
            </a:r>
            <a:r>
              <a:rPr kumimoji="0" lang="en-GB" sz="2000" b="0" i="0" u="none" strike="noStrike" cap="none" normalizeH="0" baseline="0" dirty="0" err="1">
                <a:ln>
                  <a:noFill/>
                </a:ln>
                <a:solidFill>
                  <a:srgbClr val="33CC33"/>
                </a:solidFill>
                <a:effectLst/>
                <a:latin typeface="Bodoni MT" pitchFamily="18" charset="0"/>
                <a:cs typeface="Arial" pitchFamily="34" charset="0"/>
              </a:rPr>
              <a:t>àbhaist</a:t>
            </a:r>
            <a:r>
              <a:rPr kumimoji="0" lang="en-GB" sz="2000" b="0" i="0" u="none" strike="noStrike" cap="none" normalizeH="0" dirty="0">
                <a:ln>
                  <a:noFill/>
                </a:ln>
                <a:solidFill>
                  <a:srgbClr val="33CC33"/>
                </a:solidFill>
                <a:effectLst/>
                <a:latin typeface="Bodoni MT" pitchFamily="18" charset="0"/>
                <a:cs typeface="Arial" pitchFamily="34" charset="0"/>
              </a:rPr>
              <a:t> </a:t>
            </a:r>
            <a:r>
              <a:rPr kumimoji="0" lang="en-GB" sz="2000" b="0" i="0" u="none" strike="noStrike" cap="none" normalizeH="0" dirty="0" err="1">
                <a:ln>
                  <a:noFill/>
                </a:ln>
                <a:solidFill>
                  <a:srgbClr val="33CC33"/>
                </a:solidFill>
                <a:effectLst/>
                <a:latin typeface="Bodoni MT" pitchFamily="18" charset="0"/>
                <a:cs typeface="Arial" pitchFamily="34" charset="0"/>
              </a:rPr>
              <a:t>dhomh</a:t>
            </a:r>
            <a:r>
              <a:rPr kumimoji="0" lang="en-GB" sz="2000" b="0" i="0" u="none" strike="noStrike" cap="none" normalizeH="0" dirty="0">
                <a:ln>
                  <a:noFill/>
                </a:ln>
                <a:solidFill>
                  <a:srgbClr val="33CC33"/>
                </a:solidFill>
                <a:effectLst/>
                <a:latin typeface="Bodoni MT" pitchFamily="18" charset="0"/>
                <a:cs typeface="Arial" pitchFamily="34" charset="0"/>
              </a:rPr>
              <a:t> ball-</a:t>
            </a:r>
            <a:r>
              <a:rPr kumimoji="0" lang="en-GB" sz="2000" b="0" i="0" u="none" strike="noStrike" cap="none" normalizeH="0" dirty="0" err="1">
                <a:ln>
                  <a:noFill/>
                </a:ln>
                <a:solidFill>
                  <a:srgbClr val="33CC33"/>
                </a:solidFill>
                <a:effectLst/>
                <a:latin typeface="Bodoni MT" pitchFamily="18" charset="0"/>
                <a:cs typeface="Arial" pitchFamily="34" charset="0"/>
              </a:rPr>
              <a:t>coise</a:t>
            </a:r>
            <a:r>
              <a:rPr kumimoji="0" lang="en-GB" sz="2000" b="0" i="0" u="none" strike="noStrike" cap="none" normalizeH="0" dirty="0">
                <a:ln>
                  <a:noFill/>
                </a:ln>
                <a:solidFill>
                  <a:srgbClr val="33CC33"/>
                </a:solidFill>
                <a:effectLst/>
                <a:latin typeface="Bodoni MT" pitchFamily="18" charset="0"/>
                <a:cs typeface="Arial" pitchFamily="34" charset="0"/>
              </a:rPr>
              <a:t> a </a:t>
            </a:r>
            <a:r>
              <a:rPr kumimoji="0" lang="en-GB" sz="2000" b="0" i="0" u="none" strike="noStrike" cap="none" normalizeH="0" dirty="0" err="1">
                <a:ln>
                  <a:noFill/>
                </a:ln>
                <a:solidFill>
                  <a:srgbClr val="33CC33"/>
                </a:solidFill>
                <a:effectLst/>
                <a:latin typeface="Bodoni MT" pitchFamily="18" charset="0"/>
                <a:cs typeface="Arial" pitchFamily="34" charset="0"/>
              </a:rPr>
              <a:t>ch</a:t>
            </a:r>
            <a:r>
              <a:rPr lang="en-GB" sz="2000" dirty="0" err="1">
                <a:solidFill>
                  <a:srgbClr val="33CC33"/>
                </a:solidFill>
                <a:latin typeface="Bodoni MT" pitchFamily="18" charset="0"/>
                <a:cs typeface="Arial" pitchFamily="34" charset="0"/>
              </a:rPr>
              <a:t>luiche</a:t>
            </a:r>
            <a:r>
              <a:rPr lang="en-GB" sz="2000" dirty="0">
                <a:solidFill>
                  <a:srgbClr val="33CC33"/>
                </a:solidFill>
                <a:latin typeface="Bodoni MT" pitchFamily="18" charset="0"/>
                <a:cs typeface="Arial" pitchFamily="34" charset="0"/>
              </a:rPr>
              <a:t> </a:t>
            </a:r>
            <a:r>
              <a:rPr lang="en-GB" sz="2000" dirty="0" err="1">
                <a:solidFill>
                  <a:srgbClr val="33CC33"/>
                </a:solidFill>
                <a:latin typeface="Bodoni MT" pitchFamily="18" charset="0"/>
                <a:cs typeface="Arial" pitchFamily="34" charset="0"/>
              </a:rPr>
              <a:t>Dimàirt</a:t>
            </a:r>
            <a:r>
              <a:rPr kumimoji="0" lang="en-GB" sz="2000" b="0" i="0" u="none" strike="noStrike" cap="none" normalizeH="0" dirty="0">
                <a:ln>
                  <a:noFill/>
                </a:ln>
                <a:solidFill>
                  <a:srgbClr val="33CC33"/>
                </a:solidFill>
                <a:effectLst/>
                <a:latin typeface="Bodoni MT" pitchFamily="18" charset="0"/>
                <a:cs typeface="Arial" pitchFamily="34" charset="0"/>
              </a:rPr>
              <a:t>.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GB" sz="2000" baseline="0" dirty="0">
                <a:solidFill>
                  <a:srgbClr val="33CC33"/>
                </a:solidFill>
                <a:latin typeface="Bodoni MT" pitchFamily="18" charset="0"/>
                <a:cs typeface="Arial" pitchFamily="34" charset="0"/>
              </a:rPr>
              <a:t>11.</a:t>
            </a:r>
            <a:r>
              <a:rPr lang="en-GB" sz="2000" dirty="0">
                <a:solidFill>
                  <a:srgbClr val="33CC33"/>
                </a:solidFill>
                <a:latin typeface="Bodoni MT" pitchFamily="18" charset="0"/>
                <a:cs typeface="Arial" pitchFamily="34" charset="0"/>
              </a:rPr>
              <a:t> ’S math gun </a:t>
            </a:r>
            <a:r>
              <a:rPr lang="en-GB" sz="2000" dirty="0" err="1">
                <a:solidFill>
                  <a:srgbClr val="33CC33"/>
                </a:solidFill>
                <a:latin typeface="Bodoni MT" pitchFamily="18" charset="0"/>
                <a:cs typeface="Arial" pitchFamily="34" charset="0"/>
              </a:rPr>
              <a:t>robh</a:t>
            </a:r>
            <a:r>
              <a:rPr lang="en-GB" sz="2000" dirty="0">
                <a:solidFill>
                  <a:srgbClr val="33CC33"/>
                </a:solidFill>
                <a:latin typeface="Bodoni MT" pitchFamily="18" charset="0"/>
                <a:cs typeface="Arial" pitchFamily="34" charset="0"/>
              </a:rPr>
              <a:t> </a:t>
            </a:r>
            <a:r>
              <a:rPr lang="en-GB" sz="2000" dirty="0" err="1">
                <a:solidFill>
                  <a:srgbClr val="33CC33"/>
                </a:solidFill>
                <a:latin typeface="Bodoni MT" pitchFamily="18" charset="0"/>
                <a:cs typeface="Arial" pitchFamily="34" charset="0"/>
              </a:rPr>
              <a:t>thu</a:t>
            </a:r>
            <a:r>
              <a:rPr lang="en-GB" sz="2000" dirty="0">
                <a:solidFill>
                  <a:srgbClr val="33CC33"/>
                </a:solidFill>
                <a:latin typeface="Bodoni MT" pitchFamily="18" charset="0"/>
                <a:cs typeface="Arial" pitchFamily="34" charset="0"/>
              </a:rPr>
              <a:t> an </a:t>
            </a:r>
            <a:r>
              <a:rPr lang="en-GB" sz="2000" dirty="0" err="1">
                <a:solidFill>
                  <a:srgbClr val="33CC33"/>
                </a:solidFill>
                <a:latin typeface="Bodoni MT" pitchFamily="18" charset="0"/>
                <a:cs typeface="Arial" pitchFamily="34" charset="0"/>
              </a:rPr>
              <a:t>seo</a:t>
            </a:r>
            <a:r>
              <a:rPr lang="en-GB" sz="2000" dirty="0">
                <a:solidFill>
                  <a:srgbClr val="33CC33"/>
                </a:solidFill>
                <a:latin typeface="Bodoni MT" pitchFamily="18" charset="0"/>
                <a:cs typeface="Arial" pitchFamily="34" charset="0"/>
              </a:rPr>
              <a:t>.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2000" b="0" i="0" u="none" strike="noStrike" cap="none" normalizeH="0" baseline="0" dirty="0">
                <a:ln>
                  <a:noFill/>
                </a:ln>
                <a:solidFill>
                  <a:srgbClr val="33CC33"/>
                </a:solidFill>
                <a:effectLst/>
                <a:latin typeface="Bodoni MT" pitchFamily="18" charset="0"/>
                <a:cs typeface="Arial" pitchFamily="34" charset="0"/>
              </a:rPr>
              <a:t>12.</a:t>
            </a:r>
            <a:r>
              <a:rPr kumimoji="0" lang="en-GB" sz="2000" b="0" i="0" u="none" strike="noStrike" cap="none" normalizeH="0" dirty="0">
                <a:ln>
                  <a:noFill/>
                </a:ln>
                <a:solidFill>
                  <a:srgbClr val="33CC33"/>
                </a:solidFill>
                <a:effectLst/>
                <a:latin typeface="Bodoni MT" pitchFamily="18" charset="0"/>
                <a:cs typeface="Arial" pitchFamily="34" charset="0"/>
              </a:rPr>
              <a:t> ’S e </a:t>
            </a:r>
            <a:r>
              <a:rPr kumimoji="0" lang="en-GB" sz="2000" b="0" i="0" u="none" strike="noStrike" cap="none" normalizeH="0" dirty="0" err="1">
                <a:ln>
                  <a:noFill/>
                </a:ln>
                <a:solidFill>
                  <a:srgbClr val="33CC33"/>
                </a:solidFill>
                <a:effectLst/>
                <a:latin typeface="Bodoni MT" pitchFamily="18" charset="0"/>
                <a:cs typeface="Arial" pitchFamily="34" charset="0"/>
              </a:rPr>
              <a:t>taibhse</a:t>
            </a:r>
            <a:r>
              <a:rPr kumimoji="0" lang="en-GB" sz="2000" b="0" i="0" u="none" strike="noStrike" cap="none" normalizeH="0" dirty="0">
                <a:ln>
                  <a:noFill/>
                </a:ln>
                <a:solidFill>
                  <a:srgbClr val="33CC33"/>
                </a:solidFill>
                <a:effectLst/>
                <a:latin typeface="Bodoni MT" pitchFamily="18" charset="0"/>
                <a:cs typeface="Arial" pitchFamily="34" charset="0"/>
              </a:rPr>
              <a:t> a </a:t>
            </a:r>
            <a:r>
              <a:rPr kumimoji="0" lang="en-GB" sz="2000" b="0" i="0" u="none" strike="noStrike" cap="none" normalizeH="0" dirty="0" err="1">
                <a:ln>
                  <a:noFill/>
                </a:ln>
                <a:solidFill>
                  <a:srgbClr val="33CC33"/>
                </a:solidFill>
                <a:effectLst/>
                <a:latin typeface="Bodoni MT" pitchFamily="18" charset="0"/>
                <a:cs typeface="Arial" pitchFamily="34" charset="0"/>
              </a:rPr>
              <a:t>chunnaic</a:t>
            </a:r>
            <a:r>
              <a:rPr kumimoji="0" lang="en-GB" sz="2000" b="0" i="0" u="none" strike="noStrike" cap="none" normalizeH="0" dirty="0">
                <a:ln>
                  <a:noFill/>
                </a:ln>
                <a:solidFill>
                  <a:srgbClr val="33CC33"/>
                </a:solidFill>
                <a:effectLst/>
                <a:latin typeface="Bodoni MT" pitchFamily="18" charset="0"/>
                <a:cs typeface="Arial" pitchFamily="34" charset="0"/>
              </a:rPr>
              <a:t> mi!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GB" sz="2000" baseline="0" dirty="0">
                <a:solidFill>
                  <a:srgbClr val="33CC33"/>
                </a:solidFill>
                <a:latin typeface="Bodoni MT" pitchFamily="18" charset="0"/>
                <a:cs typeface="Arial" pitchFamily="34" charset="0"/>
              </a:rPr>
              <a:t>13. An e </a:t>
            </a:r>
            <a:r>
              <a:rPr lang="en-GB" sz="2000" baseline="0" dirty="0" err="1">
                <a:solidFill>
                  <a:srgbClr val="33CC33"/>
                </a:solidFill>
                <a:latin typeface="Bodoni MT" pitchFamily="18" charset="0"/>
                <a:cs typeface="Arial" pitchFamily="34" charset="0"/>
              </a:rPr>
              <a:t>seinneadairean</a:t>
            </a:r>
            <a:r>
              <a:rPr lang="en-GB" sz="2000" baseline="0" dirty="0">
                <a:solidFill>
                  <a:srgbClr val="33CC33"/>
                </a:solidFill>
                <a:latin typeface="Bodoni MT" pitchFamily="18" charset="0"/>
                <a:cs typeface="Arial" pitchFamily="34" charset="0"/>
              </a:rPr>
              <a:t> math a </a:t>
            </a:r>
            <a:r>
              <a:rPr lang="en-GB" sz="2000" baseline="0" dirty="0" err="1">
                <a:solidFill>
                  <a:srgbClr val="33CC33"/>
                </a:solidFill>
                <a:latin typeface="Bodoni MT" pitchFamily="18" charset="0"/>
                <a:cs typeface="Arial" pitchFamily="34" charset="0"/>
              </a:rPr>
              <a:t>tha</a:t>
            </a:r>
            <a:r>
              <a:rPr lang="en-GB" sz="2000" baseline="0" dirty="0">
                <a:solidFill>
                  <a:srgbClr val="33CC33"/>
                </a:solidFill>
                <a:latin typeface="Bodoni MT" pitchFamily="18" charset="0"/>
                <a:cs typeface="Arial" pitchFamily="34" charset="0"/>
              </a:rPr>
              <a:t> </a:t>
            </a:r>
            <a:r>
              <a:rPr lang="en-GB" sz="2000" baseline="0" dirty="0" err="1">
                <a:solidFill>
                  <a:srgbClr val="33CC33"/>
                </a:solidFill>
                <a:latin typeface="Bodoni MT" pitchFamily="18" charset="0"/>
                <a:cs typeface="Arial" pitchFamily="34" charset="0"/>
              </a:rPr>
              <a:t>annta</a:t>
            </a:r>
            <a:r>
              <a:rPr lang="en-GB" sz="2000" baseline="0" dirty="0">
                <a:solidFill>
                  <a:srgbClr val="33CC33"/>
                </a:solidFill>
                <a:latin typeface="Bodoni MT" pitchFamily="18" charset="0"/>
                <a:cs typeface="Arial" pitchFamily="34" charset="0"/>
              </a:rPr>
              <a:t>?</a:t>
            </a:r>
            <a:endParaRPr kumimoji="0" lang="en-US" sz="2000" b="0" i="0" u="none" strike="noStrike" cap="none" normalizeH="0" baseline="0" dirty="0">
              <a:ln>
                <a:noFill/>
              </a:ln>
              <a:solidFill>
                <a:srgbClr val="33CC33"/>
              </a:solidFill>
              <a:effectLst/>
              <a:latin typeface="Times New Roman" pitchFamily="18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082470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3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5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5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3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3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3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3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3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3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3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3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3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3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36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36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>
                      <p:stCondLst>
                        <p:cond delay="indefinite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36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" fill="hold">
                      <p:stCondLst>
                        <p:cond delay="indefinite"/>
                      </p:stCondLst>
                      <p:childTnLst>
                        <p:par>
                          <p:cTn id="126" fill="hold">
                            <p:stCondLst>
                              <p:cond delay="0"/>
                            </p:stCondLst>
                            <p:childTnLst>
                              <p:par>
                                <p:cTn id="1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>
                      <p:stCondLst>
                        <p:cond delay="indefinite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35" grpId="0" build="p" animBg="1"/>
      <p:bldP spid="36" grpId="0" uiExpand="1" build="p" animBg="1"/>
      <p:bldP spid="37" grpId="0" uiExpand="1" build="p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ounded Rectangle 25"/>
          <p:cNvSpPr/>
          <p:nvPr/>
        </p:nvSpPr>
        <p:spPr>
          <a:xfrm>
            <a:off x="107504" y="476672"/>
            <a:ext cx="8640960" cy="2232248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2000" dirty="0">
                <a:latin typeface="Bodoni MT" pitchFamily="18" charset="0"/>
              </a:rPr>
              <a:t>Sa </a:t>
            </a:r>
            <a:r>
              <a:rPr lang="en-GB" sz="2000" dirty="0" err="1">
                <a:latin typeface="Bodoni MT" pitchFamily="18" charset="0"/>
              </a:rPr>
              <a:t>Bheurla</a:t>
            </a:r>
            <a:r>
              <a:rPr lang="en-GB" sz="2000" dirty="0">
                <a:latin typeface="Bodoni MT" pitchFamily="18" charset="0"/>
              </a:rPr>
              <a:t>, </a:t>
            </a:r>
            <a:r>
              <a:rPr lang="en-GB" sz="2000" dirty="0" err="1">
                <a:latin typeface="Bodoni MT" pitchFamily="18" charset="0"/>
              </a:rPr>
              <a:t>chan</a:t>
            </a:r>
            <a:r>
              <a:rPr lang="en-GB" sz="2000" dirty="0">
                <a:latin typeface="Bodoni MT" pitchFamily="18" charset="0"/>
              </a:rPr>
              <a:t> </a:t>
            </a:r>
            <a:r>
              <a:rPr lang="en-GB" sz="2000" dirty="0" err="1">
                <a:latin typeface="Bodoni MT" pitchFamily="18" charset="0"/>
              </a:rPr>
              <a:t>eil</a:t>
            </a:r>
            <a:r>
              <a:rPr lang="en-GB" sz="2000" dirty="0">
                <a:latin typeface="Bodoni MT" pitchFamily="18" charset="0"/>
              </a:rPr>
              <a:t> ach </a:t>
            </a:r>
            <a:r>
              <a:rPr lang="en-GB" sz="2000" dirty="0" err="1">
                <a:latin typeface="Bodoni MT" pitchFamily="18" charset="0"/>
              </a:rPr>
              <a:t>aon</a:t>
            </a:r>
            <a:r>
              <a:rPr lang="en-GB" sz="2000" dirty="0">
                <a:latin typeface="Bodoni MT" pitchFamily="18" charset="0"/>
              </a:rPr>
              <a:t> </a:t>
            </a:r>
            <a:r>
              <a:rPr lang="en-GB" sz="2000" dirty="0" err="1">
                <a:latin typeface="Bodoni MT" pitchFamily="18" charset="0"/>
              </a:rPr>
              <a:t>ghnìomhair</a:t>
            </a:r>
            <a:r>
              <a:rPr lang="en-GB" sz="2000" dirty="0">
                <a:latin typeface="Bodoni MT" pitchFamily="18" charset="0"/>
              </a:rPr>
              <a:t>  ann </a:t>
            </a:r>
            <a:r>
              <a:rPr lang="en-GB" sz="2000" dirty="0" err="1">
                <a:latin typeface="Bodoni MT" pitchFamily="18" charset="0"/>
              </a:rPr>
              <a:t>airson</a:t>
            </a:r>
            <a:r>
              <a:rPr lang="en-GB" sz="2000" dirty="0">
                <a:latin typeface="Bodoni MT" pitchFamily="18" charset="0"/>
              </a:rPr>
              <a:t> “</a:t>
            </a:r>
            <a:r>
              <a:rPr lang="en-GB" sz="2000" b="1" i="1" dirty="0">
                <a:latin typeface="Bodoni MT" pitchFamily="18" charset="0"/>
              </a:rPr>
              <a:t>to be</a:t>
            </a:r>
            <a:r>
              <a:rPr lang="en-GB" sz="2000" dirty="0">
                <a:latin typeface="Bodoni MT" pitchFamily="18" charset="0"/>
              </a:rPr>
              <a:t>”. Ann an </a:t>
            </a:r>
            <a:r>
              <a:rPr lang="en-GB" sz="2000" dirty="0" err="1">
                <a:latin typeface="Bodoni MT" pitchFamily="18" charset="0"/>
              </a:rPr>
              <a:t>Gàidhlig</a:t>
            </a:r>
            <a:r>
              <a:rPr lang="en-GB" sz="2000" dirty="0">
                <a:latin typeface="Bodoni MT" pitchFamily="18" charset="0"/>
              </a:rPr>
              <a:t>, </a:t>
            </a:r>
            <a:r>
              <a:rPr lang="en-GB" sz="2000" dirty="0" err="1">
                <a:latin typeface="Bodoni MT" pitchFamily="18" charset="0"/>
              </a:rPr>
              <a:t>tha</a:t>
            </a:r>
            <a:r>
              <a:rPr lang="en-GB" sz="2000" dirty="0">
                <a:latin typeface="Bodoni MT" pitchFamily="18" charset="0"/>
              </a:rPr>
              <a:t> </a:t>
            </a:r>
            <a:r>
              <a:rPr lang="en-GB" sz="2000" u="sng" dirty="0" err="1">
                <a:solidFill>
                  <a:srgbClr val="FFFF00"/>
                </a:solidFill>
                <a:latin typeface="Bodoni MT" pitchFamily="18" charset="0"/>
              </a:rPr>
              <a:t>dhà</a:t>
            </a:r>
            <a:r>
              <a:rPr lang="en-GB" sz="2000" dirty="0">
                <a:latin typeface="Bodoni MT" pitchFamily="18" charset="0"/>
              </a:rPr>
              <a:t> ann. </a:t>
            </a:r>
            <a:r>
              <a:rPr lang="en-GB" sz="2000" dirty="0" err="1">
                <a:latin typeface="Bodoni MT" pitchFamily="18" charset="0"/>
              </a:rPr>
              <a:t>Tha</a:t>
            </a:r>
            <a:r>
              <a:rPr lang="en-GB" sz="2000" dirty="0">
                <a:latin typeface="Bodoni MT" pitchFamily="18" charset="0"/>
              </a:rPr>
              <a:t> </a:t>
            </a:r>
            <a:r>
              <a:rPr lang="en-GB" sz="2000" dirty="0" err="1">
                <a:latin typeface="Bodoni MT" pitchFamily="18" charset="0"/>
              </a:rPr>
              <a:t>thu</a:t>
            </a:r>
            <a:r>
              <a:rPr lang="en-GB" sz="2000" dirty="0">
                <a:latin typeface="Bodoni MT" pitchFamily="18" charset="0"/>
              </a:rPr>
              <a:t> </a:t>
            </a:r>
            <a:r>
              <a:rPr lang="en-GB" sz="2000" dirty="0" err="1">
                <a:latin typeface="Bodoni MT" pitchFamily="18" charset="0"/>
              </a:rPr>
              <a:t>eòlach</a:t>
            </a:r>
            <a:r>
              <a:rPr lang="en-GB" sz="2000" dirty="0">
                <a:latin typeface="Bodoni MT" pitchFamily="18" charset="0"/>
              </a:rPr>
              <a:t> </a:t>
            </a:r>
            <a:r>
              <a:rPr lang="en-GB" sz="2000" dirty="0" err="1">
                <a:latin typeface="Bodoni MT" pitchFamily="18" charset="0"/>
              </a:rPr>
              <a:t>gu</a:t>
            </a:r>
            <a:r>
              <a:rPr lang="en-GB" sz="2000" dirty="0">
                <a:latin typeface="Bodoni MT" pitchFamily="18" charset="0"/>
              </a:rPr>
              <a:t> </a:t>
            </a:r>
            <a:r>
              <a:rPr lang="en-GB" sz="2000" dirty="0" err="1">
                <a:latin typeface="Bodoni MT" pitchFamily="18" charset="0"/>
              </a:rPr>
              <a:t>leòr</a:t>
            </a:r>
            <a:r>
              <a:rPr lang="en-GB" sz="2000" dirty="0">
                <a:latin typeface="Bodoni MT" pitchFamily="18" charset="0"/>
              </a:rPr>
              <a:t> </a:t>
            </a:r>
            <a:r>
              <a:rPr lang="en-GB" sz="2000" dirty="0" err="1">
                <a:latin typeface="Bodoni MT" pitchFamily="18" charset="0"/>
              </a:rPr>
              <a:t>orra</a:t>
            </a:r>
            <a:r>
              <a:rPr lang="en-GB" sz="2000" dirty="0">
                <a:latin typeface="Bodoni MT" pitchFamily="18" charset="0"/>
              </a:rPr>
              <a:t> mu </a:t>
            </a:r>
            <a:r>
              <a:rPr lang="en-GB" sz="2000" dirty="0" err="1">
                <a:latin typeface="Bodoni MT" pitchFamily="18" charset="0"/>
              </a:rPr>
              <a:t>thràth</a:t>
            </a:r>
            <a:r>
              <a:rPr lang="en-GB" sz="2000" dirty="0">
                <a:latin typeface="Bodoni MT" pitchFamily="18" charset="0"/>
              </a:rPr>
              <a:t>!</a:t>
            </a:r>
          </a:p>
          <a:p>
            <a:endParaRPr lang="en-GB" sz="2000" dirty="0">
              <a:latin typeface="Bodoni MT" pitchFamily="18" charset="0"/>
            </a:endParaRPr>
          </a:p>
          <a:p>
            <a:pPr marL="342900" indent="-342900">
              <a:buFont typeface="Arial" pitchFamily="34" charset="0"/>
              <a:buChar char="•"/>
            </a:pPr>
            <a:r>
              <a:rPr lang="en-GB" sz="2000" b="1" dirty="0">
                <a:solidFill>
                  <a:srgbClr val="66CCFF"/>
                </a:solidFill>
                <a:latin typeface="Bodoni MT" pitchFamily="18" charset="0"/>
              </a:rPr>
              <a:t>Bi</a:t>
            </a:r>
            <a:r>
              <a:rPr lang="en-GB" sz="2000" dirty="0">
                <a:solidFill>
                  <a:srgbClr val="66CCFF"/>
                </a:solidFill>
                <a:latin typeface="Bodoni MT" pitchFamily="18" charset="0"/>
              </a:rPr>
              <a:t> </a:t>
            </a:r>
            <a:r>
              <a:rPr lang="en-GB" sz="2000" dirty="0">
                <a:latin typeface="Bodoni MT" pitchFamily="18" charset="0"/>
              </a:rPr>
              <a:t>(</a:t>
            </a:r>
            <a:r>
              <a:rPr lang="en-GB" sz="2000" i="1" dirty="0" err="1">
                <a:solidFill>
                  <a:srgbClr val="66CCFF"/>
                </a:solidFill>
                <a:latin typeface="Bodoni MT" pitchFamily="18" charset="0"/>
              </a:rPr>
              <a:t>tha</a:t>
            </a:r>
            <a:r>
              <a:rPr lang="en-GB" sz="2000" dirty="0">
                <a:latin typeface="Bodoni MT" pitchFamily="18" charset="0"/>
              </a:rPr>
              <a:t> </a:t>
            </a:r>
            <a:r>
              <a:rPr lang="en-GB" sz="2000" dirty="0" err="1">
                <a:latin typeface="Bodoni MT" pitchFamily="18" charset="0"/>
              </a:rPr>
              <a:t>anns</a:t>
            </a:r>
            <a:r>
              <a:rPr lang="en-GB" sz="2000" dirty="0">
                <a:latin typeface="Bodoni MT" pitchFamily="18" charset="0"/>
              </a:rPr>
              <a:t> an </a:t>
            </a:r>
            <a:r>
              <a:rPr lang="en-GB" sz="2000" dirty="0" err="1">
                <a:latin typeface="Bodoni MT" pitchFamily="18" charset="0"/>
              </a:rPr>
              <a:t>tràth</a:t>
            </a:r>
            <a:r>
              <a:rPr lang="en-GB" sz="2000" dirty="0">
                <a:latin typeface="Bodoni MT" pitchFamily="18" charset="0"/>
              </a:rPr>
              <a:t> </a:t>
            </a:r>
            <a:r>
              <a:rPr lang="en-GB" sz="2000" dirty="0" err="1">
                <a:latin typeface="Bodoni MT" pitchFamily="18" charset="0"/>
              </a:rPr>
              <a:t>làthaireil</a:t>
            </a:r>
            <a:r>
              <a:rPr lang="en-GB" sz="2000" dirty="0">
                <a:latin typeface="Bodoni MT" pitchFamily="18" charset="0"/>
              </a:rPr>
              <a:t>) – </a:t>
            </a:r>
            <a:r>
              <a:rPr lang="en-GB" sz="2000" dirty="0" err="1">
                <a:latin typeface="Bodoni MT" pitchFamily="18" charset="0"/>
              </a:rPr>
              <a:t>tha</a:t>
            </a:r>
            <a:r>
              <a:rPr lang="en-GB" sz="2000" dirty="0">
                <a:latin typeface="Bodoni MT" pitchFamily="18" charset="0"/>
              </a:rPr>
              <a:t> </a:t>
            </a:r>
            <a:r>
              <a:rPr lang="en-GB" sz="2000" dirty="0" err="1">
                <a:latin typeface="Bodoni MT" pitchFamily="18" charset="0"/>
              </a:rPr>
              <a:t>seo</a:t>
            </a:r>
            <a:r>
              <a:rPr lang="en-GB" sz="2000" dirty="0">
                <a:latin typeface="Bodoni MT" pitchFamily="18" charset="0"/>
              </a:rPr>
              <a:t> </a:t>
            </a:r>
            <a:r>
              <a:rPr lang="en-GB" sz="2000" dirty="0" err="1">
                <a:latin typeface="Bodoni MT" pitchFamily="18" charset="0"/>
              </a:rPr>
              <a:t>furasta</a:t>
            </a:r>
            <a:r>
              <a:rPr lang="en-GB" sz="2000" dirty="0">
                <a:latin typeface="Bodoni MT" pitchFamily="18" charset="0"/>
              </a:rPr>
              <a:t> </a:t>
            </a:r>
            <a:r>
              <a:rPr lang="en-GB" sz="2000" dirty="0" err="1">
                <a:latin typeface="Bodoni MT" pitchFamily="18" charset="0"/>
              </a:rPr>
              <a:t>gu</a:t>
            </a:r>
            <a:r>
              <a:rPr lang="en-GB" sz="2000" dirty="0">
                <a:latin typeface="Bodoni MT" pitchFamily="18" charset="0"/>
              </a:rPr>
              <a:t> </a:t>
            </a:r>
            <a:r>
              <a:rPr lang="en-GB" sz="2000" dirty="0" err="1">
                <a:latin typeface="Bodoni MT" pitchFamily="18" charset="0"/>
              </a:rPr>
              <a:t>leòr</a:t>
            </a:r>
            <a:r>
              <a:rPr lang="en-GB" sz="2000" dirty="0">
                <a:latin typeface="Bodoni MT" pitchFamily="18" charset="0"/>
              </a:rPr>
              <a:t> (me, </a:t>
            </a:r>
            <a:r>
              <a:rPr lang="en-GB" sz="2000" i="1" dirty="0" err="1">
                <a:solidFill>
                  <a:srgbClr val="66CCFF"/>
                </a:solidFill>
                <a:latin typeface="Bodoni MT" pitchFamily="18" charset="0"/>
              </a:rPr>
              <a:t>Tha</a:t>
            </a:r>
            <a:r>
              <a:rPr lang="en-GB" sz="2000" i="1" dirty="0">
                <a:solidFill>
                  <a:srgbClr val="66CCFF"/>
                </a:solidFill>
                <a:latin typeface="Bodoni MT" pitchFamily="18" charset="0"/>
              </a:rPr>
              <a:t> mi </a:t>
            </a:r>
            <a:r>
              <a:rPr lang="en-GB" sz="2000" i="1" dirty="0" err="1">
                <a:solidFill>
                  <a:srgbClr val="66CCFF"/>
                </a:solidFill>
                <a:latin typeface="Bodoni MT" pitchFamily="18" charset="0"/>
              </a:rPr>
              <a:t>fuar</a:t>
            </a:r>
            <a:r>
              <a:rPr lang="en-GB" sz="2000" dirty="0">
                <a:latin typeface="Bodoni MT" pitchFamily="18" charset="0"/>
              </a:rPr>
              <a:t>)</a:t>
            </a:r>
            <a:r>
              <a:rPr lang="en-GB" sz="2000" i="1" dirty="0">
                <a:latin typeface="Bodoni MT" pitchFamily="18" charset="0"/>
              </a:rPr>
              <a:t> </a:t>
            </a:r>
            <a:r>
              <a:rPr lang="en-GB" sz="2000" b="1" i="1" u="sng" dirty="0" err="1">
                <a:latin typeface="Bodoni MT" pitchFamily="18" charset="0"/>
              </a:rPr>
              <a:t>agus</a:t>
            </a:r>
            <a:endParaRPr lang="en-GB" sz="2000" dirty="0">
              <a:latin typeface="Bodoni MT" pitchFamily="18" charset="0"/>
            </a:endParaRPr>
          </a:p>
          <a:p>
            <a:pPr marL="342900" indent="-342900">
              <a:buFont typeface="Arial" pitchFamily="34" charset="0"/>
              <a:buChar char="•"/>
            </a:pPr>
            <a:r>
              <a:rPr lang="en-GB" sz="2000" b="1" dirty="0">
                <a:solidFill>
                  <a:srgbClr val="33CC33"/>
                </a:solidFill>
                <a:latin typeface="Bodoni MT" pitchFamily="18" charset="0"/>
              </a:rPr>
              <a:t>Is</a:t>
            </a:r>
            <a:r>
              <a:rPr lang="en-GB" sz="2000" dirty="0">
                <a:solidFill>
                  <a:srgbClr val="33CC33"/>
                </a:solidFill>
                <a:latin typeface="Bodoni MT" pitchFamily="18" charset="0"/>
              </a:rPr>
              <a:t> (or </a:t>
            </a:r>
            <a:r>
              <a:rPr lang="en-GB" sz="2000" b="1" dirty="0">
                <a:solidFill>
                  <a:srgbClr val="33CC33"/>
                </a:solidFill>
                <a:latin typeface="Bodoni MT" pitchFamily="18" charset="0"/>
              </a:rPr>
              <a:t>’S</a:t>
            </a:r>
            <a:r>
              <a:rPr lang="en-GB" sz="2000" dirty="0">
                <a:solidFill>
                  <a:srgbClr val="33CC33"/>
                </a:solidFill>
                <a:latin typeface="Bodoni MT" pitchFamily="18" charset="0"/>
              </a:rPr>
              <a:t>)</a:t>
            </a:r>
            <a:r>
              <a:rPr lang="en-GB" sz="2000" b="1" dirty="0">
                <a:latin typeface="Bodoni MT" pitchFamily="18" charset="0"/>
              </a:rPr>
              <a:t> </a:t>
            </a:r>
            <a:r>
              <a:rPr lang="en-GB" sz="2000" dirty="0">
                <a:latin typeface="Bodoni MT" pitchFamily="18" charset="0"/>
              </a:rPr>
              <a:t>–</a:t>
            </a:r>
            <a:r>
              <a:rPr lang="en-GB" sz="2000" b="1" dirty="0">
                <a:latin typeface="Bodoni MT" pitchFamily="18" charset="0"/>
              </a:rPr>
              <a:t> </a:t>
            </a:r>
            <a:r>
              <a:rPr lang="en-GB" sz="2000" dirty="0" err="1">
                <a:latin typeface="Bodoni MT" pitchFamily="18" charset="0"/>
              </a:rPr>
              <a:t>seo</a:t>
            </a:r>
            <a:r>
              <a:rPr lang="en-GB" sz="2000" dirty="0">
                <a:latin typeface="Bodoni MT" pitchFamily="18" charset="0"/>
              </a:rPr>
              <a:t> an </a:t>
            </a:r>
            <a:r>
              <a:rPr lang="en-GB" sz="2000" dirty="0" err="1">
                <a:latin typeface="Bodoni MT" pitchFamily="18" charset="0"/>
              </a:rPr>
              <a:t>rud</a:t>
            </a:r>
            <a:r>
              <a:rPr lang="en-GB" sz="2000" dirty="0">
                <a:latin typeface="Bodoni MT" pitchFamily="18" charset="0"/>
              </a:rPr>
              <a:t> air am bi </a:t>
            </a:r>
            <a:r>
              <a:rPr lang="en-GB" sz="2000" dirty="0" err="1">
                <a:latin typeface="Bodoni MT" pitchFamily="18" charset="0"/>
              </a:rPr>
              <a:t>sinn</a:t>
            </a:r>
            <a:r>
              <a:rPr lang="en-GB" sz="2000" dirty="0">
                <a:latin typeface="Bodoni MT" pitchFamily="18" charset="0"/>
              </a:rPr>
              <a:t> a’ </a:t>
            </a:r>
            <a:r>
              <a:rPr lang="en-GB" sz="2000" dirty="0" err="1">
                <a:latin typeface="Bodoni MT" pitchFamily="18" charset="0"/>
              </a:rPr>
              <a:t>coimhead</a:t>
            </a:r>
            <a:r>
              <a:rPr lang="en-GB" sz="2000" dirty="0">
                <a:latin typeface="Bodoni MT" pitchFamily="18" charset="0"/>
              </a:rPr>
              <a:t> </a:t>
            </a:r>
            <a:r>
              <a:rPr lang="en-GB" sz="2000" dirty="0" err="1">
                <a:latin typeface="Bodoni MT" pitchFamily="18" charset="0"/>
              </a:rPr>
              <a:t>anns</a:t>
            </a:r>
            <a:r>
              <a:rPr lang="en-GB" sz="2000" dirty="0">
                <a:latin typeface="Bodoni MT" pitchFamily="18" charset="0"/>
              </a:rPr>
              <a:t> an </a:t>
            </a:r>
            <a:r>
              <a:rPr lang="en-GB" sz="2000" dirty="0" err="1">
                <a:latin typeface="Bodoni MT" pitchFamily="18" charset="0"/>
              </a:rPr>
              <a:t>aonad</a:t>
            </a:r>
            <a:r>
              <a:rPr lang="en-GB" sz="2000" dirty="0">
                <a:latin typeface="Bodoni MT" pitchFamily="18" charset="0"/>
              </a:rPr>
              <a:t> </a:t>
            </a:r>
            <a:r>
              <a:rPr lang="en-GB" sz="2000" dirty="0" err="1">
                <a:latin typeface="Bodoni MT" pitchFamily="18" charset="0"/>
              </a:rPr>
              <a:t>seo</a:t>
            </a:r>
            <a:r>
              <a:rPr lang="en-GB" sz="2000" dirty="0">
                <a:latin typeface="Bodoni MT" pitchFamily="18" charset="0"/>
              </a:rPr>
              <a:t>. </a:t>
            </a:r>
          </a:p>
        </p:txBody>
      </p:sp>
      <p:sp>
        <p:nvSpPr>
          <p:cNvPr id="24" name="Flowchart: Process 23"/>
          <p:cNvSpPr/>
          <p:nvPr/>
        </p:nvSpPr>
        <p:spPr>
          <a:xfrm>
            <a:off x="395536" y="3511918"/>
            <a:ext cx="2448272" cy="504056"/>
          </a:xfrm>
          <a:prstGeom prst="flowChartProcess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2200" dirty="0">
                <a:solidFill>
                  <a:srgbClr val="33CC33"/>
                </a:solidFill>
                <a:latin typeface="Bodoni MT" pitchFamily="18" charset="0"/>
              </a:rPr>
              <a:t>’S</a:t>
            </a:r>
            <a:r>
              <a:rPr lang="en-GB" sz="2200" dirty="0">
                <a:latin typeface="Bodoni MT" pitchFamily="18" charset="0"/>
              </a:rPr>
              <a:t> </a:t>
            </a:r>
            <a:r>
              <a:rPr lang="en-GB" sz="2200" dirty="0" err="1">
                <a:solidFill>
                  <a:schemeClr val="tx2"/>
                </a:solidFill>
                <a:latin typeface="Bodoni MT" pitchFamily="18" charset="0"/>
              </a:rPr>
              <a:t>toigh</a:t>
            </a:r>
            <a:r>
              <a:rPr lang="en-GB" sz="2200" dirty="0">
                <a:solidFill>
                  <a:schemeClr val="tx2"/>
                </a:solidFill>
                <a:latin typeface="Bodoni MT" pitchFamily="18" charset="0"/>
              </a:rPr>
              <a:t> </a:t>
            </a:r>
            <a:r>
              <a:rPr lang="en-GB" sz="2200" dirty="0" err="1">
                <a:solidFill>
                  <a:schemeClr val="tx2"/>
                </a:solidFill>
                <a:latin typeface="Bodoni MT" pitchFamily="18" charset="0"/>
              </a:rPr>
              <a:t>leam</a:t>
            </a:r>
            <a:r>
              <a:rPr lang="en-GB" sz="2200" dirty="0">
                <a:solidFill>
                  <a:schemeClr val="tx2"/>
                </a:solidFill>
                <a:latin typeface="Bodoni MT" pitchFamily="18" charset="0"/>
              </a:rPr>
              <a:t> …</a:t>
            </a:r>
            <a:r>
              <a:rPr lang="en-GB" sz="2200" dirty="0">
                <a:latin typeface="Bodoni MT" pitchFamily="18" charset="0"/>
              </a:rPr>
              <a:t>…</a:t>
            </a:r>
          </a:p>
        </p:txBody>
      </p:sp>
      <p:sp>
        <p:nvSpPr>
          <p:cNvPr id="25" name="Flowchart: Process 24"/>
          <p:cNvSpPr/>
          <p:nvPr/>
        </p:nvSpPr>
        <p:spPr>
          <a:xfrm>
            <a:off x="827584" y="4149080"/>
            <a:ext cx="2880320" cy="504056"/>
          </a:xfrm>
          <a:prstGeom prst="flowChartProcess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2200" dirty="0">
                <a:solidFill>
                  <a:srgbClr val="33CC33"/>
                </a:solidFill>
                <a:latin typeface="Bodoni MT" pitchFamily="18" charset="0"/>
              </a:rPr>
              <a:t>’S</a:t>
            </a:r>
            <a:r>
              <a:rPr lang="en-GB" sz="2200" dirty="0">
                <a:latin typeface="Bodoni MT" pitchFamily="18" charset="0"/>
              </a:rPr>
              <a:t> </a:t>
            </a:r>
            <a:r>
              <a:rPr lang="en-GB" sz="2200" dirty="0" err="1">
                <a:solidFill>
                  <a:schemeClr val="tx2"/>
                </a:solidFill>
                <a:latin typeface="Bodoni MT" pitchFamily="18" charset="0"/>
              </a:rPr>
              <a:t>urrainn</a:t>
            </a:r>
            <a:r>
              <a:rPr lang="en-GB" sz="2200" dirty="0">
                <a:solidFill>
                  <a:schemeClr val="tx2"/>
                </a:solidFill>
                <a:latin typeface="Bodoni MT" pitchFamily="18" charset="0"/>
              </a:rPr>
              <a:t> </a:t>
            </a:r>
            <a:r>
              <a:rPr lang="en-GB" sz="2200" dirty="0" err="1">
                <a:solidFill>
                  <a:schemeClr val="tx2"/>
                </a:solidFill>
                <a:latin typeface="Bodoni MT" pitchFamily="18" charset="0"/>
              </a:rPr>
              <a:t>dhomh</a:t>
            </a:r>
            <a:r>
              <a:rPr lang="en-GB" sz="2200" dirty="0">
                <a:solidFill>
                  <a:schemeClr val="tx2"/>
                </a:solidFill>
                <a:latin typeface="Bodoni MT" pitchFamily="18" charset="0"/>
              </a:rPr>
              <a:t>…</a:t>
            </a:r>
            <a:r>
              <a:rPr lang="en-GB" sz="2200" dirty="0">
                <a:latin typeface="Bodoni MT" pitchFamily="18" charset="0"/>
              </a:rPr>
              <a:t>…</a:t>
            </a:r>
          </a:p>
        </p:txBody>
      </p:sp>
      <p:sp>
        <p:nvSpPr>
          <p:cNvPr id="27" name="Flowchart: Process 26"/>
          <p:cNvSpPr/>
          <p:nvPr/>
        </p:nvSpPr>
        <p:spPr>
          <a:xfrm>
            <a:off x="1403648" y="4797152"/>
            <a:ext cx="2880320" cy="504056"/>
          </a:xfrm>
          <a:prstGeom prst="flowChartProcess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2200" dirty="0">
                <a:solidFill>
                  <a:srgbClr val="33CC33"/>
                </a:solidFill>
                <a:latin typeface="Bodoni MT" pitchFamily="18" charset="0"/>
              </a:rPr>
              <a:t>’S</a:t>
            </a:r>
            <a:r>
              <a:rPr lang="en-GB" sz="2200" dirty="0">
                <a:latin typeface="Bodoni MT" pitchFamily="18" charset="0"/>
              </a:rPr>
              <a:t> </a:t>
            </a:r>
            <a:r>
              <a:rPr lang="en-GB" sz="2200" dirty="0" err="1">
                <a:solidFill>
                  <a:schemeClr val="tx2"/>
                </a:solidFill>
                <a:latin typeface="Bodoni MT" pitchFamily="18" charset="0"/>
              </a:rPr>
              <a:t>fheàrr</a:t>
            </a:r>
            <a:r>
              <a:rPr lang="en-GB" sz="2200" dirty="0">
                <a:solidFill>
                  <a:schemeClr val="tx2"/>
                </a:solidFill>
                <a:latin typeface="Bodoni MT" pitchFamily="18" charset="0"/>
              </a:rPr>
              <a:t> </a:t>
            </a:r>
            <a:r>
              <a:rPr lang="en-GB" sz="2200" dirty="0" err="1">
                <a:solidFill>
                  <a:schemeClr val="tx2"/>
                </a:solidFill>
                <a:latin typeface="Bodoni MT" pitchFamily="18" charset="0"/>
              </a:rPr>
              <a:t>leam</a:t>
            </a:r>
            <a:r>
              <a:rPr lang="en-GB" sz="2200" dirty="0">
                <a:solidFill>
                  <a:schemeClr val="tx2"/>
                </a:solidFill>
                <a:latin typeface="Bodoni MT" pitchFamily="18" charset="0"/>
              </a:rPr>
              <a:t>…</a:t>
            </a:r>
            <a:r>
              <a:rPr lang="en-GB" sz="2200" dirty="0">
                <a:latin typeface="Bodoni MT" pitchFamily="18" charset="0"/>
              </a:rPr>
              <a:t>…</a:t>
            </a:r>
          </a:p>
        </p:txBody>
      </p:sp>
      <p:sp>
        <p:nvSpPr>
          <p:cNvPr id="28" name="Flowchart: Process 27"/>
          <p:cNvSpPr/>
          <p:nvPr/>
        </p:nvSpPr>
        <p:spPr>
          <a:xfrm>
            <a:off x="5508104" y="4786242"/>
            <a:ext cx="2880320" cy="504056"/>
          </a:xfrm>
          <a:prstGeom prst="flowChartProcess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2200" dirty="0">
                <a:solidFill>
                  <a:srgbClr val="33CC33"/>
                </a:solidFill>
                <a:latin typeface="Bodoni MT" pitchFamily="18" charset="0"/>
              </a:rPr>
              <a:t>’S</a:t>
            </a:r>
            <a:r>
              <a:rPr lang="en-GB" sz="2200" dirty="0">
                <a:latin typeface="Bodoni MT" pitchFamily="18" charset="0"/>
              </a:rPr>
              <a:t> </a:t>
            </a:r>
            <a:r>
              <a:rPr lang="en-GB" sz="2200" dirty="0" err="1">
                <a:solidFill>
                  <a:schemeClr val="tx2"/>
                </a:solidFill>
                <a:latin typeface="Bodoni MT" pitchFamily="18" charset="0"/>
              </a:rPr>
              <a:t>àbhaist</a:t>
            </a:r>
            <a:r>
              <a:rPr lang="en-GB" sz="2200" dirty="0">
                <a:solidFill>
                  <a:schemeClr val="tx2"/>
                </a:solidFill>
                <a:latin typeface="Bodoni MT" pitchFamily="18" charset="0"/>
              </a:rPr>
              <a:t> </a:t>
            </a:r>
            <a:r>
              <a:rPr lang="en-GB" sz="2200" dirty="0" err="1">
                <a:solidFill>
                  <a:schemeClr val="tx2"/>
                </a:solidFill>
                <a:latin typeface="Bodoni MT" pitchFamily="18" charset="0"/>
              </a:rPr>
              <a:t>dhomh</a:t>
            </a:r>
            <a:r>
              <a:rPr lang="en-GB" sz="2200" dirty="0">
                <a:solidFill>
                  <a:schemeClr val="tx2"/>
                </a:solidFill>
                <a:latin typeface="Bodoni MT" pitchFamily="18" charset="0"/>
              </a:rPr>
              <a:t>…</a:t>
            </a:r>
            <a:endParaRPr lang="en-GB" sz="2200" dirty="0">
              <a:latin typeface="Bodoni MT" pitchFamily="18" charset="0"/>
            </a:endParaRPr>
          </a:p>
        </p:txBody>
      </p:sp>
      <p:sp>
        <p:nvSpPr>
          <p:cNvPr id="29" name="Flowchart: Process 28"/>
          <p:cNvSpPr/>
          <p:nvPr/>
        </p:nvSpPr>
        <p:spPr>
          <a:xfrm>
            <a:off x="4354223" y="3492446"/>
            <a:ext cx="2880320" cy="504056"/>
          </a:xfrm>
          <a:prstGeom prst="flowChartProcess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2200" dirty="0">
                <a:solidFill>
                  <a:srgbClr val="33CC33"/>
                </a:solidFill>
                <a:latin typeface="Bodoni MT" pitchFamily="18" charset="0"/>
              </a:rPr>
              <a:t>’S</a:t>
            </a:r>
            <a:r>
              <a:rPr lang="en-GB" sz="2200" dirty="0">
                <a:latin typeface="Bodoni MT" pitchFamily="18" charset="0"/>
              </a:rPr>
              <a:t> </a:t>
            </a:r>
            <a:r>
              <a:rPr lang="en-GB" sz="2200" dirty="0" err="1">
                <a:solidFill>
                  <a:schemeClr val="tx2"/>
                </a:solidFill>
                <a:latin typeface="Bodoni MT" pitchFamily="18" charset="0"/>
              </a:rPr>
              <a:t>aithne</a:t>
            </a:r>
            <a:r>
              <a:rPr lang="en-GB" sz="2200" dirty="0">
                <a:solidFill>
                  <a:schemeClr val="tx2"/>
                </a:solidFill>
                <a:latin typeface="Bodoni MT" pitchFamily="18" charset="0"/>
              </a:rPr>
              <a:t> </a:t>
            </a:r>
            <a:r>
              <a:rPr lang="en-GB" sz="2200" dirty="0" err="1">
                <a:solidFill>
                  <a:schemeClr val="tx2"/>
                </a:solidFill>
                <a:latin typeface="Bodoni MT" pitchFamily="18" charset="0"/>
              </a:rPr>
              <a:t>dhomh</a:t>
            </a:r>
            <a:r>
              <a:rPr lang="en-GB" sz="2200" dirty="0">
                <a:solidFill>
                  <a:schemeClr val="tx2"/>
                </a:solidFill>
                <a:latin typeface="Bodoni MT" pitchFamily="18" charset="0"/>
              </a:rPr>
              <a:t>…</a:t>
            </a:r>
            <a:r>
              <a:rPr lang="en-GB" sz="2200" dirty="0">
                <a:latin typeface="Bodoni MT" pitchFamily="18" charset="0"/>
              </a:rPr>
              <a:t>…</a:t>
            </a:r>
          </a:p>
        </p:txBody>
      </p:sp>
      <p:sp>
        <p:nvSpPr>
          <p:cNvPr id="30" name="Flowchart: Process 29"/>
          <p:cNvSpPr/>
          <p:nvPr/>
        </p:nvSpPr>
        <p:spPr>
          <a:xfrm>
            <a:off x="4870260" y="4149080"/>
            <a:ext cx="2880320" cy="504056"/>
          </a:xfrm>
          <a:prstGeom prst="flowChartProcess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2200" dirty="0">
                <a:solidFill>
                  <a:srgbClr val="33CC33"/>
                </a:solidFill>
                <a:latin typeface="Bodoni MT" pitchFamily="18" charset="0"/>
              </a:rPr>
              <a:t>’S</a:t>
            </a:r>
            <a:r>
              <a:rPr lang="en-GB" sz="2200" dirty="0">
                <a:latin typeface="Bodoni MT" pitchFamily="18" charset="0"/>
              </a:rPr>
              <a:t> </a:t>
            </a:r>
            <a:r>
              <a:rPr lang="en-GB" sz="2200" dirty="0" err="1">
                <a:solidFill>
                  <a:schemeClr val="tx2"/>
                </a:solidFill>
                <a:latin typeface="Bodoni MT" pitchFamily="18" charset="0"/>
              </a:rPr>
              <a:t>beag</a:t>
            </a:r>
            <a:r>
              <a:rPr lang="en-GB" sz="2200" dirty="0">
                <a:solidFill>
                  <a:schemeClr val="tx2"/>
                </a:solidFill>
                <a:latin typeface="Bodoni MT" pitchFamily="18" charset="0"/>
              </a:rPr>
              <a:t>  </a:t>
            </a:r>
            <a:r>
              <a:rPr lang="en-GB" sz="2200" dirty="0" err="1">
                <a:solidFill>
                  <a:schemeClr val="tx2"/>
                </a:solidFill>
                <a:latin typeface="Bodoni MT" pitchFamily="18" charset="0"/>
              </a:rPr>
              <a:t>orm</a:t>
            </a:r>
            <a:r>
              <a:rPr lang="en-GB" sz="2200" dirty="0">
                <a:solidFill>
                  <a:schemeClr val="tx2"/>
                </a:solidFill>
                <a:latin typeface="Bodoni MT" pitchFamily="18" charset="0"/>
              </a:rPr>
              <a:t>…</a:t>
            </a:r>
            <a:r>
              <a:rPr lang="en-GB" sz="2200" dirty="0">
                <a:latin typeface="Bodoni MT" pitchFamily="18" charset="0"/>
              </a:rPr>
              <a:t>…</a:t>
            </a:r>
          </a:p>
        </p:txBody>
      </p:sp>
      <p:sp>
        <p:nvSpPr>
          <p:cNvPr id="31" name="Rounded Rectangle 30"/>
          <p:cNvSpPr/>
          <p:nvPr/>
        </p:nvSpPr>
        <p:spPr>
          <a:xfrm>
            <a:off x="0" y="5589240"/>
            <a:ext cx="9144000" cy="504055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2000" dirty="0">
                <a:latin typeface="Bodoni MT" pitchFamily="18" charset="0"/>
              </a:rPr>
              <a:t>An </a:t>
            </a:r>
            <a:r>
              <a:rPr lang="en-GB" sz="2000" dirty="0" err="1">
                <a:latin typeface="Bodoni MT" pitchFamily="18" charset="0"/>
              </a:rPr>
              <a:t>smaoinich</a:t>
            </a:r>
            <a:r>
              <a:rPr lang="en-GB" sz="2000" dirty="0">
                <a:latin typeface="Bodoni MT" pitchFamily="18" charset="0"/>
              </a:rPr>
              <a:t> </a:t>
            </a:r>
            <a:r>
              <a:rPr lang="en-GB" sz="2000" dirty="0" err="1">
                <a:latin typeface="Bodoni MT" pitchFamily="18" charset="0"/>
              </a:rPr>
              <a:t>thu</a:t>
            </a:r>
            <a:r>
              <a:rPr lang="en-GB" sz="2000" dirty="0">
                <a:latin typeface="Bodoni MT" pitchFamily="18" charset="0"/>
              </a:rPr>
              <a:t> air </a:t>
            </a:r>
            <a:r>
              <a:rPr lang="en-GB" sz="2000" dirty="0" err="1">
                <a:latin typeface="Bodoni MT" pitchFamily="18" charset="0"/>
              </a:rPr>
              <a:t>structaran</a:t>
            </a:r>
            <a:r>
              <a:rPr lang="en-GB" sz="2000" dirty="0">
                <a:latin typeface="Bodoni MT" pitchFamily="18" charset="0"/>
              </a:rPr>
              <a:t> </a:t>
            </a:r>
            <a:r>
              <a:rPr lang="en-GB" sz="2000" dirty="0" err="1">
                <a:latin typeface="Bodoni MT" pitchFamily="18" charset="0"/>
              </a:rPr>
              <a:t>cànain</a:t>
            </a:r>
            <a:r>
              <a:rPr lang="en-GB" sz="2000" dirty="0">
                <a:latin typeface="Bodoni MT" pitchFamily="18" charset="0"/>
              </a:rPr>
              <a:t> eile mar </a:t>
            </a:r>
            <a:r>
              <a:rPr lang="en-GB" sz="2000" dirty="0" err="1">
                <a:latin typeface="Bodoni MT" pitchFamily="18" charset="0"/>
              </a:rPr>
              <a:t>seo</a:t>
            </a:r>
            <a:r>
              <a:rPr lang="en-GB" sz="2000" dirty="0">
                <a:latin typeface="Bodoni MT" pitchFamily="18" charset="0"/>
              </a:rPr>
              <a:t>?</a:t>
            </a:r>
          </a:p>
        </p:txBody>
      </p:sp>
      <p:sp>
        <p:nvSpPr>
          <p:cNvPr id="4" name="Rectangle 3"/>
          <p:cNvSpPr/>
          <p:nvPr/>
        </p:nvSpPr>
        <p:spPr>
          <a:xfrm>
            <a:off x="179511" y="3511918"/>
            <a:ext cx="576065" cy="504056"/>
          </a:xfrm>
          <a:prstGeom prst="rect">
            <a:avLst/>
          </a:prstGeom>
          <a:solidFill>
            <a:schemeClr val="bg2">
              <a:lumMod val="10000"/>
              <a:lumOff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rgbClr val="33CC33"/>
                </a:solidFill>
              </a:rPr>
              <a:t>Bu</a:t>
            </a:r>
          </a:p>
        </p:txBody>
      </p:sp>
      <p:sp>
        <p:nvSpPr>
          <p:cNvPr id="32" name="Rectangle 31"/>
          <p:cNvSpPr/>
          <p:nvPr/>
        </p:nvSpPr>
        <p:spPr>
          <a:xfrm>
            <a:off x="696889" y="4149080"/>
            <a:ext cx="501858" cy="504056"/>
          </a:xfrm>
          <a:prstGeom prst="rect">
            <a:avLst/>
          </a:prstGeom>
          <a:solidFill>
            <a:schemeClr val="bg2">
              <a:lumMod val="10000"/>
              <a:lumOff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rgbClr val="33CC33"/>
                </a:solidFill>
              </a:rPr>
              <a:t>B’</a:t>
            </a:r>
          </a:p>
        </p:txBody>
      </p:sp>
      <p:sp>
        <p:nvSpPr>
          <p:cNvPr id="33" name="Rectangle 32"/>
          <p:cNvSpPr/>
          <p:nvPr/>
        </p:nvSpPr>
        <p:spPr>
          <a:xfrm>
            <a:off x="1259632" y="4786242"/>
            <a:ext cx="504055" cy="504056"/>
          </a:xfrm>
          <a:prstGeom prst="rect">
            <a:avLst/>
          </a:prstGeom>
          <a:solidFill>
            <a:schemeClr val="bg2">
              <a:lumMod val="10000"/>
              <a:lumOff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rgbClr val="33CC33"/>
                </a:solidFill>
              </a:rPr>
              <a:t>B’</a:t>
            </a:r>
          </a:p>
        </p:txBody>
      </p:sp>
      <p:sp>
        <p:nvSpPr>
          <p:cNvPr id="34" name="Rectangle 33"/>
          <p:cNvSpPr/>
          <p:nvPr/>
        </p:nvSpPr>
        <p:spPr>
          <a:xfrm>
            <a:off x="4260901" y="3492446"/>
            <a:ext cx="428473" cy="504056"/>
          </a:xfrm>
          <a:prstGeom prst="rect">
            <a:avLst/>
          </a:prstGeom>
          <a:solidFill>
            <a:schemeClr val="bg2">
              <a:lumMod val="10000"/>
              <a:lumOff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rgbClr val="33CC33"/>
                </a:solidFill>
              </a:rPr>
              <a:t>B’</a:t>
            </a:r>
          </a:p>
        </p:txBody>
      </p:sp>
      <p:sp>
        <p:nvSpPr>
          <p:cNvPr id="35" name="Rectangle 34"/>
          <p:cNvSpPr/>
          <p:nvPr/>
        </p:nvSpPr>
        <p:spPr>
          <a:xfrm>
            <a:off x="4644008" y="4149080"/>
            <a:ext cx="1296144" cy="504056"/>
          </a:xfrm>
          <a:prstGeom prst="rect">
            <a:avLst/>
          </a:prstGeom>
          <a:solidFill>
            <a:schemeClr val="bg2">
              <a:lumMod val="10000"/>
              <a:lumOff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rgbClr val="33CC33"/>
                </a:solidFill>
              </a:rPr>
              <a:t>Bu </a:t>
            </a:r>
            <a:r>
              <a:rPr lang="en-GB" dirty="0" err="1">
                <a:solidFill>
                  <a:srgbClr val="33CC33"/>
                </a:solidFill>
              </a:rPr>
              <a:t>b</a:t>
            </a:r>
            <a:r>
              <a:rPr lang="en-GB" b="1" dirty="0" err="1">
                <a:solidFill>
                  <a:srgbClr val="33CC33"/>
                </a:solidFill>
              </a:rPr>
              <a:t>h</a:t>
            </a:r>
            <a:r>
              <a:rPr lang="en-GB" dirty="0" err="1">
                <a:solidFill>
                  <a:srgbClr val="33CC33"/>
                </a:solidFill>
              </a:rPr>
              <a:t>eag</a:t>
            </a:r>
            <a:endParaRPr lang="en-GB" dirty="0">
              <a:solidFill>
                <a:srgbClr val="33CC33"/>
              </a:solidFill>
            </a:endParaRPr>
          </a:p>
        </p:txBody>
      </p:sp>
      <p:sp>
        <p:nvSpPr>
          <p:cNvPr id="36" name="Rectangle 35"/>
          <p:cNvSpPr/>
          <p:nvPr/>
        </p:nvSpPr>
        <p:spPr>
          <a:xfrm>
            <a:off x="5364088" y="4797152"/>
            <a:ext cx="504055" cy="504056"/>
          </a:xfrm>
          <a:prstGeom prst="rect">
            <a:avLst/>
          </a:prstGeom>
          <a:solidFill>
            <a:schemeClr val="bg2">
              <a:lumMod val="10000"/>
              <a:lumOff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rgbClr val="33CC33"/>
                </a:solidFill>
              </a:rPr>
              <a:t>B’</a:t>
            </a:r>
          </a:p>
        </p:txBody>
      </p:sp>
      <p:sp>
        <p:nvSpPr>
          <p:cNvPr id="19" name="Title 1"/>
          <p:cNvSpPr>
            <a:spLocks noGrp="1"/>
          </p:cNvSpPr>
          <p:nvPr>
            <p:ph type="ctrTitle"/>
          </p:nvPr>
        </p:nvSpPr>
        <p:spPr>
          <a:xfrm>
            <a:off x="0" y="-1"/>
            <a:ext cx="1763688" cy="476673"/>
          </a:xfrm>
        </p:spPr>
        <p:txBody>
          <a:bodyPr>
            <a:noAutofit/>
          </a:bodyPr>
          <a:lstStyle/>
          <a:p>
            <a:endParaRPr lang="en-GB" sz="2400" dirty="0">
              <a:solidFill>
                <a:schemeClr val="tx1"/>
              </a:solidFill>
              <a:latin typeface="BankGothic Lt BT" pitchFamily="34" charset="0"/>
            </a:endParaRPr>
          </a:p>
        </p:txBody>
      </p:sp>
      <p:sp>
        <p:nvSpPr>
          <p:cNvPr id="21" name="Rounded Rectangle 20"/>
          <p:cNvSpPr/>
          <p:nvPr/>
        </p:nvSpPr>
        <p:spPr>
          <a:xfrm>
            <a:off x="179512" y="2924944"/>
            <a:ext cx="8596671" cy="423203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2000" dirty="0" err="1">
                <a:latin typeface="Bodoni MT" pitchFamily="18" charset="0"/>
              </a:rPr>
              <a:t>Smaoinich</a:t>
            </a:r>
            <a:r>
              <a:rPr lang="en-GB" sz="2000" dirty="0">
                <a:latin typeface="Bodoni MT" pitchFamily="18" charset="0"/>
              </a:rPr>
              <a:t> air </a:t>
            </a:r>
            <a:r>
              <a:rPr lang="en-GB" sz="2000" dirty="0" err="1">
                <a:latin typeface="Bodoni MT" pitchFamily="18" charset="0"/>
              </a:rPr>
              <a:t>abairtean</a:t>
            </a:r>
            <a:r>
              <a:rPr lang="en-GB" sz="2000" dirty="0">
                <a:latin typeface="Bodoni MT" pitchFamily="18" charset="0"/>
              </a:rPr>
              <a:t> eile mar </a:t>
            </a:r>
            <a:r>
              <a:rPr lang="en-GB" sz="2000" dirty="0" err="1">
                <a:latin typeface="Bodoni MT" pitchFamily="18" charset="0"/>
              </a:rPr>
              <a:t>seo</a:t>
            </a:r>
            <a:r>
              <a:rPr lang="en-GB" sz="2000" dirty="0">
                <a:latin typeface="Bodoni MT" pitchFamily="18" charset="0"/>
              </a:rPr>
              <a:t> a </a:t>
            </a:r>
            <a:r>
              <a:rPr lang="en-GB" sz="2000" dirty="0" err="1">
                <a:latin typeface="Bodoni MT" pitchFamily="18" charset="0"/>
              </a:rPr>
              <a:t>tha</a:t>
            </a:r>
            <a:r>
              <a:rPr lang="en-GB" sz="2000" dirty="0">
                <a:latin typeface="Bodoni MT" pitchFamily="18" charset="0"/>
              </a:rPr>
              <a:t> a’ </a:t>
            </a:r>
            <a:r>
              <a:rPr lang="en-GB" sz="2000" dirty="0" err="1">
                <a:latin typeface="Bodoni MT" pitchFamily="18" charset="0"/>
              </a:rPr>
              <a:t>toiseachadh</a:t>
            </a:r>
            <a:r>
              <a:rPr lang="en-GB" sz="2000" dirty="0">
                <a:latin typeface="Bodoni MT" pitchFamily="18" charset="0"/>
              </a:rPr>
              <a:t> le </a:t>
            </a:r>
            <a:r>
              <a:rPr lang="en-GB" sz="2000" dirty="0">
                <a:solidFill>
                  <a:srgbClr val="33CC33"/>
                </a:solidFill>
                <a:latin typeface="Bodoni MT" pitchFamily="18" charset="0"/>
              </a:rPr>
              <a:t>’S</a:t>
            </a:r>
            <a:r>
              <a:rPr lang="en-GB" sz="2000" dirty="0">
                <a:latin typeface="Bodoni MT" pitchFamily="18" charset="0"/>
              </a:rPr>
              <a:t>.</a:t>
            </a:r>
          </a:p>
        </p:txBody>
      </p:sp>
      <p:sp>
        <p:nvSpPr>
          <p:cNvPr id="22" name="Rounded Rectangle 21"/>
          <p:cNvSpPr/>
          <p:nvPr/>
        </p:nvSpPr>
        <p:spPr>
          <a:xfrm>
            <a:off x="0" y="6237312"/>
            <a:ext cx="9144000" cy="512439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2000" dirty="0" err="1">
                <a:latin typeface="Bodoni MT" pitchFamily="18" charset="0"/>
              </a:rPr>
              <a:t>Ciamar</a:t>
            </a:r>
            <a:r>
              <a:rPr lang="en-GB" sz="2000" dirty="0">
                <a:latin typeface="Bodoni MT" pitchFamily="18" charset="0"/>
              </a:rPr>
              <a:t> a bhios </a:t>
            </a:r>
            <a:r>
              <a:rPr lang="en-GB" sz="2000" dirty="0" err="1">
                <a:latin typeface="Bodoni MT" pitchFamily="18" charset="0"/>
              </a:rPr>
              <a:t>sinn</a:t>
            </a:r>
            <a:r>
              <a:rPr lang="en-GB" sz="2000" dirty="0">
                <a:latin typeface="Bodoni MT" pitchFamily="18" charset="0"/>
              </a:rPr>
              <a:t> a’ cur </a:t>
            </a:r>
            <a:r>
              <a:rPr lang="en-GB" sz="2000" dirty="0">
                <a:solidFill>
                  <a:srgbClr val="00FF00"/>
                </a:solidFill>
                <a:latin typeface="Bodoni MT" pitchFamily="18" charset="0"/>
              </a:rPr>
              <a:t>’S</a:t>
            </a:r>
            <a:r>
              <a:rPr lang="en-GB" sz="2000" dirty="0">
                <a:latin typeface="Bodoni MT" pitchFamily="18" charset="0"/>
              </a:rPr>
              <a:t> </a:t>
            </a:r>
            <a:r>
              <a:rPr lang="en-GB" sz="2000" dirty="0" err="1">
                <a:latin typeface="Bodoni MT" pitchFamily="18" charset="0"/>
              </a:rPr>
              <a:t>dhan</a:t>
            </a:r>
            <a:r>
              <a:rPr lang="en-GB" sz="2000" dirty="0">
                <a:latin typeface="Bodoni MT" pitchFamily="18" charset="0"/>
              </a:rPr>
              <a:t> </a:t>
            </a:r>
            <a:r>
              <a:rPr lang="en-GB" sz="2000" dirty="0" err="1">
                <a:latin typeface="Bodoni MT" pitchFamily="18" charset="0"/>
              </a:rPr>
              <a:t>tràth</a:t>
            </a:r>
            <a:r>
              <a:rPr lang="en-GB" sz="2000" dirty="0">
                <a:latin typeface="Bodoni MT" pitchFamily="18" charset="0"/>
              </a:rPr>
              <a:t> </a:t>
            </a:r>
            <a:r>
              <a:rPr lang="en-GB" sz="2000" dirty="0" err="1">
                <a:latin typeface="Bodoni MT" pitchFamily="18" charset="0"/>
              </a:rPr>
              <a:t>chaithte</a:t>
            </a:r>
            <a:r>
              <a:rPr lang="en-GB" sz="2000" dirty="0">
                <a:latin typeface="Bodoni MT" pitchFamily="18" charset="0"/>
              </a:rPr>
              <a:t> </a:t>
            </a:r>
            <a:r>
              <a:rPr lang="en-GB" sz="2000" dirty="0" err="1">
                <a:latin typeface="Bodoni MT" pitchFamily="18" charset="0"/>
              </a:rPr>
              <a:t>agus</a:t>
            </a:r>
            <a:r>
              <a:rPr lang="en-GB" sz="2000" dirty="0">
                <a:latin typeface="Bodoni MT" pitchFamily="18" charset="0"/>
              </a:rPr>
              <a:t> </a:t>
            </a:r>
            <a:r>
              <a:rPr lang="en-GB" sz="2000" dirty="0" err="1">
                <a:latin typeface="Bodoni MT" pitchFamily="18" charset="0"/>
              </a:rPr>
              <a:t>dhan</a:t>
            </a:r>
            <a:r>
              <a:rPr lang="en-GB" sz="2000" dirty="0">
                <a:latin typeface="Bodoni MT" pitchFamily="18" charset="0"/>
              </a:rPr>
              <a:t> </a:t>
            </a:r>
            <a:r>
              <a:rPr lang="en-GB" sz="2000" dirty="0" err="1">
                <a:latin typeface="Bodoni MT" pitchFamily="18" charset="0"/>
              </a:rPr>
              <a:t>tràth</a:t>
            </a:r>
            <a:r>
              <a:rPr lang="en-GB" sz="2000" dirty="0">
                <a:latin typeface="Bodoni MT" pitchFamily="18" charset="0"/>
              </a:rPr>
              <a:t> </a:t>
            </a:r>
            <a:r>
              <a:rPr lang="en-GB" sz="2000" dirty="0" err="1">
                <a:latin typeface="Bodoni MT" pitchFamily="18" charset="0"/>
              </a:rPr>
              <a:t>chumhach</a:t>
            </a:r>
            <a:r>
              <a:rPr lang="en-GB" sz="2000" dirty="0">
                <a:latin typeface="Bodoni MT" pitchFamily="18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15675521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2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6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6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2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2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2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9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21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21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21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8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63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68" dur="2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3" dur="2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8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1000"/>
                                        <p:tgtEl>
                                          <p:spTgt spid="31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31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31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0" dur="1000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1" dur="1000" fill="hold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1000" fill="hold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1000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8" dur="1000" fill="hold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1000" fill="hold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2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5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>
                      <p:stCondLst>
                        <p:cond delay="indefinite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0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1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2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3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4" fill="hold">
                      <p:stCondLst>
                        <p:cond delay="indefinite"/>
                      </p:stCondLst>
                      <p:childTnLst>
                        <p:par>
                          <p:cTn id="125" fill="hold">
                            <p:stCondLst>
                              <p:cond delay="0"/>
                            </p:stCondLst>
                            <p:childTnLst>
                              <p:par>
                                <p:cTn id="126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8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9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0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1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2" fill="hold">
                      <p:stCondLst>
                        <p:cond delay="indefinite"/>
                      </p:stCondLst>
                      <p:childTnLst>
                        <p:par>
                          <p:cTn id="133" fill="hold">
                            <p:stCondLst>
                              <p:cond delay="0"/>
                            </p:stCondLst>
                            <p:childTnLst>
                              <p:par>
                                <p:cTn id="134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6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7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8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9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0" fill="hold">
                      <p:stCondLst>
                        <p:cond delay="indefinite"/>
                      </p:stCondLst>
                      <p:childTnLst>
                        <p:par>
                          <p:cTn id="141" fill="hold">
                            <p:stCondLst>
                              <p:cond delay="0"/>
                            </p:stCondLst>
                            <p:childTnLst>
                              <p:par>
                                <p:cTn id="142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4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5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6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7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8" fill="hold">
                      <p:stCondLst>
                        <p:cond delay="indefinite"/>
                      </p:stCondLst>
                      <p:childTnLst>
                        <p:par>
                          <p:cTn id="149" fill="hold">
                            <p:stCondLst>
                              <p:cond delay="0"/>
                            </p:stCondLst>
                            <p:childTnLst>
                              <p:par>
                                <p:cTn id="15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2" dur="1000"/>
                                        <p:tgtEl>
                                          <p:spTgt spid="22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3" dur="1000" fill="hold"/>
                                        <p:tgtEl>
                                          <p:spTgt spid="22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4" dur="1000" fill="hold"/>
                                        <p:tgtEl>
                                          <p:spTgt spid="22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 build="p" animBg="1"/>
      <p:bldP spid="24" grpId="0" animBg="1"/>
      <p:bldP spid="25" grpId="0" animBg="1"/>
      <p:bldP spid="27" grpId="0" animBg="1"/>
      <p:bldP spid="28" grpId="0" animBg="1"/>
      <p:bldP spid="29" grpId="0" animBg="1"/>
      <p:bldP spid="30" grpId="0" animBg="1"/>
      <p:bldP spid="31" grpId="0" build="p" animBg="1"/>
      <p:bldP spid="4" grpId="0" animBg="1"/>
      <p:bldP spid="32" grpId="0" animBg="1"/>
      <p:bldP spid="33" grpId="0" animBg="1"/>
      <p:bldP spid="34" grpId="0" animBg="1"/>
      <p:bldP spid="35" grpId="0" animBg="1"/>
      <p:bldP spid="36" grpId="0" animBg="1"/>
      <p:bldP spid="19" grpId="0"/>
      <p:bldP spid="21" grpId="0" build="p" animBg="1"/>
      <p:bldP spid="22" grpId="0" uiExpand="1" build="p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Flowchart: Process 23"/>
          <p:cNvSpPr/>
          <p:nvPr/>
        </p:nvSpPr>
        <p:spPr>
          <a:xfrm>
            <a:off x="251521" y="548680"/>
            <a:ext cx="2160240" cy="379962"/>
          </a:xfrm>
          <a:prstGeom prst="flowChartProcess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2000" dirty="0">
                <a:solidFill>
                  <a:srgbClr val="33CC33"/>
                </a:solidFill>
                <a:latin typeface="Bodoni MT" pitchFamily="18" charset="0"/>
              </a:rPr>
              <a:t>’S</a:t>
            </a:r>
            <a:r>
              <a:rPr lang="en-GB" sz="2000" dirty="0">
                <a:latin typeface="Bodoni MT" pitchFamily="18" charset="0"/>
              </a:rPr>
              <a:t> </a:t>
            </a:r>
            <a:r>
              <a:rPr lang="en-GB" sz="2000" dirty="0" err="1">
                <a:solidFill>
                  <a:schemeClr val="tx2"/>
                </a:solidFill>
                <a:latin typeface="Bodoni MT" pitchFamily="18" charset="0"/>
              </a:rPr>
              <a:t>toigh</a:t>
            </a:r>
            <a:r>
              <a:rPr lang="en-GB" sz="2000" dirty="0">
                <a:solidFill>
                  <a:schemeClr val="tx2"/>
                </a:solidFill>
                <a:latin typeface="Bodoni MT" pitchFamily="18" charset="0"/>
              </a:rPr>
              <a:t> </a:t>
            </a:r>
            <a:r>
              <a:rPr lang="en-GB" sz="2000" dirty="0" err="1">
                <a:solidFill>
                  <a:schemeClr val="tx2"/>
                </a:solidFill>
                <a:latin typeface="Bodoni MT" pitchFamily="18" charset="0"/>
              </a:rPr>
              <a:t>leam</a:t>
            </a:r>
            <a:r>
              <a:rPr lang="en-GB" sz="2000" dirty="0">
                <a:solidFill>
                  <a:schemeClr val="tx2"/>
                </a:solidFill>
                <a:latin typeface="Bodoni MT" pitchFamily="18" charset="0"/>
              </a:rPr>
              <a:t> …</a:t>
            </a:r>
            <a:endParaRPr lang="en-GB" sz="2000" dirty="0">
              <a:latin typeface="Bodoni MT" pitchFamily="18" charset="0"/>
            </a:endParaRPr>
          </a:p>
        </p:txBody>
      </p:sp>
      <p:sp>
        <p:nvSpPr>
          <p:cNvPr id="25" name="Flowchart: Process 24"/>
          <p:cNvSpPr/>
          <p:nvPr/>
        </p:nvSpPr>
        <p:spPr>
          <a:xfrm>
            <a:off x="5652120" y="548680"/>
            <a:ext cx="2444732" cy="379962"/>
          </a:xfrm>
          <a:prstGeom prst="flowChartProcess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2000" dirty="0">
                <a:solidFill>
                  <a:srgbClr val="33CC33"/>
                </a:solidFill>
                <a:latin typeface="Bodoni MT" pitchFamily="18" charset="0"/>
              </a:rPr>
              <a:t>’S</a:t>
            </a:r>
            <a:r>
              <a:rPr lang="en-GB" sz="2000" dirty="0">
                <a:latin typeface="Bodoni MT" pitchFamily="18" charset="0"/>
              </a:rPr>
              <a:t> </a:t>
            </a:r>
            <a:r>
              <a:rPr lang="en-GB" sz="2000" dirty="0" err="1">
                <a:solidFill>
                  <a:schemeClr val="tx2"/>
                </a:solidFill>
                <a:latin typeface="Bodoni MT" pitchFamily="18" charset="0"/>
              </a:rPr>
              <a:t>urrainn</a:t>
            </a:r>
            <a:r>
              <a:rPr lang="en-GB" sz="2000" dirty="0">
                <a:solidFill>
                  <a:schemeClr val="tx2"/>
                </a:solidFill>
                <a:latin typeface="Bodoni MT" pitchFamily="18" charset="0"/>
              </a:rPr>
              <a:t> </a:t>
            </a:r>
            <a:r>
              <a:rPr lang="en-GB" sz="2000" dirty="0" err="1">
                <a:solidFill>
                  <a:schemeClr val="tx2"/>
                </a:solidFill>
                <a:latin typeface="Bodoni MT" pitchFamily="18" charset="0"/>
              </a:rPr>
              <a:t>dhomh</a:t>
            </a:r>
            <a:r>
              <a:rPr lang="en-GB" sz="2000" dirty="0">
                <a:solidFill>
                  <a:schemeClr val="tx2"/>
                </a:solidFill>
                <a:latin typeface="Bodoni MT" pitchFamily="18" charset="0"/>
              </a:rPr>
              <a:t>…</a:t>
            </a:r>
            <a:endParaRPr lang="en-GB" sz="2000" dirty="0">
              <a:latin typeface="Bodoni MT" pitchFamily="18" charset="0"/>
            </a:endParaRPr>
          </a:p>
        </p:txBody>
      </p:sp>
      <p:sp>
        <p:nvSpPr>
          <p:cNvPr id="27" name="Flowchart: Process 26"/>
          <p:cNvSpPr/>
          <p:nvPr/>
        </p:nvSpPr>
        <p:spPr>
          <a:xfrm>
            <a:off x="2843808" y="1124744"/>
            <a:ext cx="2376264" cy="379962"/>
          </a:xfrm>
          <a:prstGeom prst="flowChartProcess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2000" dirty="0">
                <a:solidFill>
                  <a:srgbClr val="33CC33"/>
                </a:solidFill>
                <a:latin typeface="Bodoni MT" pitchFamily="18" charset="0"/>
              </a:rPr>
              <a:t>’S</a:t>
            </a:r>
            <a:r>
              <a:rPr lang="en-GB" sz="2000" dirty="0">
                <a:latin typeface="Bodoni MT" pitchFamily="18" charset="0"/>
              </a:rPr>
              <a:t> </a:t>
            </a:r>
            <a:r>
              <a:rPr lang="en-GB" sz="2000" dirty="0" err="1">
                <a:solidFill>
                  <a:schemeClr val="tx2"/>
                </a:solidFill>
                <a:latin typeface="Bodoni MT" pitchFamily="18" charset="0"/>
              </a:rPr>
              <a:t>fheàrr</a:t>
            </a:r>
            <a:r>
              <a:rPr lang="en-GB" sz="2000" dirty="0">
                <a:solidFill>
                  <a:schemeClr val="tx2"/>
                </a:solidFill>
                <a:latin typeface="Bodoni MT" pitchFamily="18" charset="0"/>
              </a:rPr>
              <a:t> </a:t>
            </a:r>
            <a:r>
              <a:rPr lang="en-GB" sz="2000" dirty="0" err="1">
                <a:solidFill>
                  <a:schemeClr val="tx2"/>
                </a:solidFill>
                <a:latin typeface="Bodoni MT" pitchFamily="18" charset="0"/>
              </a:rPr>
              <a:t>leam</a:t>
            </a:r>
            <a:r>
              <a:rPr lang="en-GB" sz="2000" dirty="0">
                <a:solidFill>
                  <a:schemeClr val="tx2"/>
                </a:solidFill>
                <a:latin typeface="Bodoni MT" pitchFamily="18" charset="0"/>
              </a:rPr>
              <a:t>…</a:t>
            </a:r>
            <a:r>
              <a:rPr lang="en-GB" sz="2000" dirty="0">
                <a:latin typeface="Bodoni MT" pitchFamily="18" charset="0"/>
              </a:rPr>
              <a:t>…</a:t>
            </a:r>
          </a:p>
        </p:txBody>
      </p:sp>
      <p:sp>
        <p:nvSpPr>
          <p:cNvPr id="28" name="Flowchart: Process 27"/>
          <p:cNvSpPr/>
          <p:nvPr/>
        </p:nvSpPr>
        <p:spPr>
          <a:xfrm>
            <a:off x="5652120" y="1124744"/>
            <a:ext cx="2448272" cy="379962"/>
          </a:xfrm>
          <a:prstGeom prst="flowChartProcess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2000" dirty="0">
                <a:solidFill>
                  <a:srgbClr val="33CC33"/>
                </a:solidFill>
                <a:latin typeface="Bodoni MT" pitchFamily="18" charset="0"/>
              </a:rPr>
              <a:t>’S</a:t>
            </a:r>
            <a:r>
              <a:rPr lang="en-GB" sz="2000" dirty="0">
                <a:latin typeface="Bodoni MT" pitchFamily="18" charset="0"/>
              </a:rPr>
              <a:t> </a:t>
            </a:r>
            <a:r>
              <a:rPr lang="en-GB" sz="2000" dirty="0" err="1">
                <a:solidFill>
                  <a:schemeClr val="tx2"/>
                </a:solidFill>
                <a:latin typeface="Bodoni MT" pitchFamily="18" charset="0"/>
              </a:rPr>
              <a:t>àbhaist</a:t>
            </a:r>
            <a:r>
              <a:rPr lang="en-GB" sz="2000" dirty="0">
                <a:solidFill>
                  <a:schemeClr val="tx2"/>
                </a:solidFill>
                <a:latin typeface="Bodoni MT" pitchFamily="18" charset="0"/>
              </a:rPr>
              <a:t> </a:t>
            </a:r>
            <a:r>
              <a:rPr lang="en-GB" sz="2000" dirty="0" err="1">
                <a:solidFill>
                  <a:schemeClr val="tx2"/>
                </a:solidFill>
                <a:latin typeface="Bodoni MT" pitchFamily="18" charset="0"/>
              </a:rPr>
              <a:t>dhomh</a:t>
            </a:r>
            <a:r>
              <a:rPr lang="en-GB" sz="2000" dirty="0">
                <a:solidFill>
                  <a:schemeClr val="tx2"/>
                </a:solidFill>
                <a:latin typeface="Bodoni MT" pitchFamily="18" charset="0"/>
              </a:rPr>
              <a:t>…</a:t>
            </a:r>
            <a:endParaRPr lang="en-GB" sz="2000" dirty="0">
              <a:latin typeface="Bodoni MT" pitchFamily="18" charset="0"/>
            </a:endParaRPr>
          </a:p>
        </p:txBody>
      </p:sp>
      <p:sp>
        <p:nvSpPr>
          <p:cNvPr id="29" name="Flowchart: Process 28"/>
          <p:cNvSpPr/>
          <p:nvPr/>
        </p:nvSpPr>
        <p:spPr>
          <a:xfrm>
            <a:off x="2843808" y="548680"/>
            <a:ext cx="2376264" cy="379962"/>
          </a:xfrm>
          <a:prstGeom prst="flowChartProcess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2000" dirty="0">
                <a:solidFill>
                  <a:srgbClr val="33CC33"/>
                </a:solidFill>
                <a:latin typeface="Bodoni MT" pitchFamily="18" charset="0"/>
              </a:rPr>
              <a:t>’S</a:t>
            </a:r>
            <a:r>
              <a:rPr lang="en-GB" sz="2000" dirty="0">
                <a:latin typeface="Bodoni MT" pitchFamily="18" charset="0"/>
              </a:rPr>
              <a:t> </a:t>
            </a:r>
            <a:r>
              <a:rPr lang="en-GB" sz="2000" dirty="0" err="1">
                <a:solidFill>
                  <a:schemeClr val="tx2"/>
                </a:solidFill>
                <a:latin typeface="Bodoni MT" pitchFamily="18" charset="0"/>
              </a:rPr>
              <a:t>aithne</a:t>
            </a:r>
            <a:r>
              <a:rPr lang="en-GB" sz="2000" dirty="0">
                <a:solidFill>
                  <a:schemeClr val="tx2"/>
                </a:solidFill>
                <a:latin typeface="Bodoni MT" pitchFamily="18" charset="0"/>
              </a:rPr>
              <a:t> </a:t>
            </a:r>
            <a:r>
              <a:rPr lang="en-GB" sz="2000" dirty="0" err="1">
                <a:solidFill>
                  <a:schemeClr val="tx2"/>
                </a:solidFill>
                <a:latin typeface="Bodoni MT" pitchFamily="18" charset="0"/>
              </a:rPr>
              <a:t>dhomh</a:t>
            </a:r>
            <a:r>
              <a:rPr lang="en-GB" sz="2000" dirty="0">
                <a:solidFill>
                  <a:schemeClr val="tx2"/>
                </a:solidFill>
                <a:latin typeface="Bodoni MT" pitchFamily="18" charset="0"/>
              </a:rPr>
              <a:t>…</a:t>
            </a:r>
            <a:endParaRPr lang="en-GB" sz="2000" dirty="0">
              <a:latin typeface="Bodoni MT" pitchFamily="18" charset="0"/>
            </a:endParaRPr>
          </a:p>
        </p:txBody>
      </p:sp>
      <p:sp>
        <p:nvSpPr>
          <p:cNvPr id="30" name="Flowchart: Process 29"/>
          <p:cNvSpPr/>
          <p:nvPr/>
        </p:nvSpPr>
        <p:spPr>
          <a:xfrm>
            <a:off x="251520" y="1124744"/>
            <a:ext cx="2160240" cy="379962"/>
          </a:xfrm>
          <a:prstGeom prst="flowChartProcess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2000" dirty="0">
                <a:solidFill>
                  <a:srgbClr val="33CC33"/>
                </a:solidFill>
                <a:latin typeface="Bodoni MT" pitchFamily="18" charset="0"/>
              </a:rPr>
              <a:t>’S</a:t>
            </a:r>
            <a:r>
              <a:rPr lang="en-GB" sz="2000" dirty="0">
                <a:latin typeface="Bodoni MT" pitchFamily="18" charset="0"/>
              </a:rPr>
              <a:t> </a:t>
            </a:r>
            <a:r>
              <a:rPr lang="en-GB" sz="2000" dirty="0" err="1">
                <a:solidFill>
                  <a:schemeClr val="tx2"/>
                </a:solidFill>
                <a:latin typeface="Bodoni MT" pitchFamily="18" charset="0"/>
              </a:rPr>
              <a:t>beag</a:t>
            </a:r>
            <a:r>
              <a:rPr lang="en-GB" sz="2000" dirty="0">
                <a:solidFill>
                  <a:schemeClr val="tx2"/>
                </a:solidFill>
                <a:latin typeface="Bodoni MT" pitchFamily="18" charset="0"/>
              </a:rPr>
              <a:t> </a:t>
            </a:r>
            <a:r>
              <a:rPr lang="en-GB" sz="2000" dirty="0" err="1">
                <a:solidFill>
                  <a:schemeClr val="tx2"/>
                </a:solidFill>
                <a:latin typeface="Bodoni MT" pitchFamily="18" charset="0"/>
              </a:rPr>
              <a:t>orm</a:t>
            </a:r>
            <a:r>
              <a:rPr lang="en-GB" sz="2000" dirty="0">
                <a:solidFill>
                  <a:schemeClr val="tx2"/>
                </a:solidFill>
                <a:latin typeface="Bodoni MT" pitchFamily="18" charset="0"/>
              </a:rPr>
              <a:t>…</a:t>
            </a:r>
            <a:r>
              <a:rPr lang="en-GB" sz="2000" dirty="0">
                <a:latin typeface="Bodoni MT" pitchFamily="18" charset="0"/>
              </a:rPr>
              <a:t>…</a:t>
            </a:r>
          </a:p>
        </p:txBody>
      </p:sp>
      <p:sp>
        <p:nvSpPr>
          <p:cNvPr id="31" name="Rounded Rectangle 30"/>
          <p:cNvSpPr/>
          <p:nvPr/>
        </p:nvSpPr>
        <p:spPr>
          <a:xfrm>
            <a:off x="107504" y="1844824"/>
            <a:ext cx="8596671" cy="720080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2000" dirty="0" err="1">
                <a:latin typeface="Bodoni MT" pitchFamily="18" charset="0"/>
              </a:rPr>
              <a:t>Sgrìobh</a:t>
            </a:r>
            <a:r>
              <a:rPr lang="en-GB" sz="2000" dirty="0">
                <a:latin typeface="Bodoni MT" pitchFamily="18" charset="0"/>
              </a:rPr>
              <a:t> </a:t>
            </a:r>
            <a:r>
              <a:rPr lang="en-GB" sz="2000" dirty="0" err="1">
                <a:latin typeface="Bodoni MT" pitchFamily="18" charset="0"/>
              </a:rPr>
              <a:t>na</a:t>
            </a:r>
            <a:r>
              <a:rPr lang="en-GB" sz="2000" dirty="0">
                <a:latin typeface="Bodoni MT" pitchFamily="18" charset="0"/>
              </a:rPr>
              <a:t> </a:t>
            </a:r>
            <a:r>
              <a:rPr lang="en-GB" sz="2000" dirty="0" err="1">
                <a:latin typeface="Bodoni MT" pitchFamily="18" charset="0"/>
              </a:rPr>
              <a:t>seantansan</a:t>
            </a:r>
            <a:r>
              <a:rPr lang="en-GB" sz="2000" dirty="0">
                <a:latin typeface="Bodoni MT" pitchFamily="18" charset="0"/>
              </a:rPr>
              <a:t> a </a:t>
            </a:r>
            <a:r>
              <a:rPr lang="en-GB" sz="2000" dirty="0" err="1">
                <a:latin typeface="Bodoni MT" pitchFamily="18" charset="0"/>
              </a:rPr>
              <a:t>leanas</a:t>
            </a:r>
            <a:r>
              <a:rPr lang="en-GB" sz="2000" dirty="0">
                <a:latin typeface="Bodoni MT" pitchFamily="18" charset="0"/>
              </a:rPr>
              <a:t> ann an </a:t>
            </a:r>
            <a:r>
              <a:rPr lang="en-GB" sz="2000" dirty="0" err="1">
                <a:latin typeface="Bodoni MT" pitchFamily="18" charset="0"/>
              </a:rPr>
              <a:t>dòigh</a:t>
            </a:r>
            <a:r>
              <a:rPr lang="en-GB" sz="2000" dirty="0">
                <a:latin typeface="Bodoni MT" pitchFamily="18" charset="0"/>
              </a:rPr>
              <a:t> eile le </a:t>
            </a:r>
            <a:r>
              <a:rPr lang="en-GB" sz="2000" dirty="0" err="1">
                <a:latin typeface="Bodoni MT" pitchFamily="18" charset="0"/>
              </a:rPr>
              <a:t>bhith</a:t>
            </a:r>
            <a:r>
              <a:rPr lang="en-GB" sz="2000" dirty="0">
                <a:latin typeface="Bodoni MT" pitchFamily="18" charset="0"/>
              </a:rPr>
              <a:t> a’ </a:t>
            </a:r>
            <a:r>
              <a:rPr lang="en-GB" sz="2000" dirty="0" err="1">
                <a:latin typeface="Bodoni MT" pitchFamily="18" charset="0"/>
              </a:rPr>
              <a:t>cleachdadh</a:t>
            </a:r>
            <a:r>
              <a:rPr lang="en-GB" sz="2000" dirty="0">
                <a:latin typeface="Bodoni MT" pitchFamily="18" charset="0"/>
              </a:rPr>
              <a:t> nan </a:t>
            </a:r>
            <a:r>
              <a:rPr lang="en-GB" sz="2000" dirty="0" err="1">
                <a:latin typeface="Bodoni MT" pitchFamily="18" charset="0"/>
              </a:rPr>
              <a:t>structaran</a:t>
            </a:r>
            <a:r>
              <a:rPr lang="en-GB" sz="2000" dirty="0">
                <a:latin typeface="Bodoni MT" pitchFamily="18" charset="0"/>
              </a:rPr>
              <a:t> </a:t>
            </a:r>
            <a:r>
              <a:rPr lang="en-GB" sz="2000" dirty="0" err="1">
                <a:latin typeface="Bodoni MT" pitchFamily="18" charset="0"/>
              </a:rPr>
              <a:t>cànain</a:t>
            </a:r>
            <a:r>
              <a:rPr lang="en-GB" sz="2000" dirty="0">
                <a:latin typeface="Bodoni MT" pitchFamily="18" charset="0"/>
              </a:rPr>
              <a:t> </a:t>
            </a:r>
            <a:r>
              <a:rPr lang="en-GB" sz="2000" dirty="0" err="1">
                <a:latin typeface="Bodoni MT" pitchFamily="18" charset="0"/>
              </a:rPr>
              <a:t>gu</a:t>
            </a:r>
            <a:r>
              <a:rPr lang="en-GB" sz="2000" dirty="0">
                <a:latin typeface="Bodoni MT" pitchFamily="18" charset="0"/>
              </a:rPr>
              <a:t> h-</a:t>
            </a:r>
            <a:r>
              <a:rPr lang="en-GB" sz="2000" dirty="0" err="1">
                <a:latin typeface="Bodoni MT" pitchFamily="18" charset="0"/>
              </a:rPr>
              <a:t>àrd</a:t>
            </a:r>
            <a:r>
              <a:rPr lang="en-GB" sz="2000" dirty="0">
                <a:latin typeface="Bodoni MT" pitchFamily="18" charset="0"/>
              </a:rPr>
              <a:t>: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547664" y="1700808"/>
            <a:ext cx="5760640" cy="0"/>
          </a:xfrm>
          <a:prstGeom prst="line">
            <a:avLst/>
          </a:prstGeom>
          <a:ln w="4762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Rectangle 2"/>
          <p:cNvSpPr>
            <a:spLocks noChangeArrowheads="1"/>
          </p:cNvSpPr>
          <p:nvPr/>
        </p:nvSpPr>
        <p:spPr bwMode="auto">
          <a:xfrm>
            <a:off x="-25103" y="2708920"/>
            <a:ext cx="6325295" cy="4149080"/>
          </a:xfrm>
          <a:prstGeom prst="rect">
            <a:avLst/>
          </a:prstGeom>
          <a:noFill/>
          <a:ln w="9525" algn="in">
            <a:solidFill>
              <a:srgbClr val="000000"/>
            </a:solidFill>
            <a:prstDash val="lgDash"/>
            <a:miter lim="800000"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CCCCCC"/>
                  </a:outerShdw>
                </a:effectLst>
              </a14:hiddenEffects>
            </a:ext>
          </a:extLst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marL="342900" lvl="0" indent="-342900" algn="just" fontAlgn="base">
              <a:spcBef>
                <a:spcPct val="0"/>
              </a:spcBef>
              <a:spcAft>
                <a:spcPct val="0"/>
              </a:spcAft>
              <a:buAutoNum type="arabicPeriod"/>
            </a:pPr>
            <a:r>
              <a:rPr kumimoji="0" lang="en-GB" b="0" i="0" u="none" strike="noStrike" cap="none" normalizeH="0" baseline="0" dirty="0" err="1">
                <a:ln>
                  <a:noFill/>
                </a:ln>
                <a:solidFill>
                  <a:srgbClr val="FFFF00"/>
                </a:solidFill>
                <a:effectLst/>
                <a:latin typeface="Bodoni MT" pitchFamily="18" charset="0"/>
                <a:cs typeface="Arial" pitchFamily="34" charset="0"/>
              </a:rPr>
              <a:t>Tha</a:t>
            </a:r>
            <a:r>
              <a:rPr kumimoji="0" lang="en-GB" b="0" i="0" u="none" strike="noStrike" cap="none" normalizeH="0" baseline="0" dirty="0">
                <a:ln>
                  <a:noFill/>
                </a:ln>
                <a:solidFill>
                  <a:srgbClr val="FFFF00"/>
                </a:solidFill>
                <a:effectLst/>
                <a:latin typeface="Bodoni MT" pitchFamily="18" charset="0"/>
                <a:cs typeface="Arial" pitchFamily="34" charset="0"/>
              </a:rPr>
              <a:t> mi </a:t>
            </a:r>
            <a:r>
              <a:rPr kumimoji="0" lang="en-GB" b="0" i="0" u="none" strike="noStrike" cap="none" normalizeH="0" baseline="0" dirty="0" err="1">
                <a:ln>
                  <a:noFill/>
                </a:ln>
                <a:solidFill>
                  <a:srgbClr val="FFFF00"/>
                </a:solidFill>
                <a:effectLst/>
                <a:latin typeface="Bodoni MT" pitchFamily="18" charset="0"/>
                <a:cs typeface="Arial" pitchFamily="34" charset="0"/>
              </a:rPr>
              <a:t>nas</a:t>
            </a:r>
            <a:r>
              <a:rPr kumimoji="0" lang="en-GB" b="0" i="0" u="none" strike="noStrike" cap="none" normalizeH="0" baseline="0" dirty="0">
                <a:ln>
                  <a:noFill/>
                </a:ln>
                <a:solidFill>
                  <a:srgbClr val="FFFF00"/>
                </a:solidFill>
                <a:effectLst/>
                <a:latin typeface="Bodoni MT" pitchFamily="18" charset="0"/>
                <a:cs typeface="Arial" pitchFamily="34" charset="0"/>
              </a:rPr>
              <a:t> </a:t>
            </a:r>
            <a:r>
              <a:rPr kumimoji="0" lang="en-GB" b="0" i="0" u="none" strike="noStrike" cap="none" normalizeH="0" baseline="0" dirty="0" err="1">
                <a:ln>
                  <a:noFill/>
                </a:ln>
                <a:solidFill>
                  <a:srgbClr val="FFFF00"/>
                </a:solidFill>
                <a:effectLst/>
                <a:latin typeface="Bodoni MT" pitchFamily="18" charset="0"/>
                <a:cs typeface="Arial" pitchFamily="34" charset="0"/>
              </a:rPr>
              <a:t>dèidheile</a:t>
            </a:r>
            <a:r>
              <a:rPr kumimoji="0" lang="en-GB" b="0" i="0" u="none" strike="noStrike" cap="none" normalizeH="0" baseline="0" dirty="0">
                <a:ln>
                  <a:noFill/>
                </a:ln>
                <a:solidFill>
                  <a:srgbClr val="FFFF00"/>
                </a:solidFill>
                <a:effectLst/>
                <a:latin typeface="Bodoni MT" pitchFamily="18" charset="0"/>
                <a:cs typeface="Arial" pitchFamily="34" charset="0"/>
              </a:rPr>
              <a:t> air </a:t>
            </a:r>
            <a:r>
              <a:rPr kumimoji="0" lang="en-GB" b="0" i="1" u="none" strike="noStrike" cap="none" normalizeH="0" baseline="0" dirty="0" err="1">
                <a:ln>
                  <a:noFill/>
                </a:ln>
                <a:solidFill>
                  <a:srgbClr val="FFFF00"/>
                </a:solidFill>
                <a:effectLst/>
                <a:latin typeface="Bodoni MT" pitchFamily="18" charset="0"/>
                <a:cs typeface="Arial" pitchFamily="34" charset="0"/>
              </a:rPr>
              <a:t>Irn</a:t>
            </a:r>
            <a:r>
              <a:rPr kumimoji="0" lang="en-GB" b="0" i="1" u="none" strike="noStrike" cap="none" normalizeH="0" baseline="0" dirty="0">
                <a:ln>
                  <a:noFill/>
                </a:ln>
                <a:solidFill>
                  <a:srgbClr val="FFFF00"/>
                </a:solidFill>
                <a:effectLst/>
                <a:latin typeface="Bodoni MT" pitchFamily="18" charset="0"/>
                <a:cs typeface="Arial" pitchFamily="34" charset="0"/>
              </a:rPr>
              <a:t> </a:t>
            </a:r>
            <a:r>
              <a:rPr kumimoji="0" lang="en-GB" b="0" i="1" u="none" strike="noStrike" cap="none" normalizeH="0" baseline="0" dirty="0" err="1">
                <a:ln>
                  <a:noFill/>
                </a:ln>
                <a:solidFill>
                  <a:srgbClr val="FFFF00"/>
                </a:solidFill>
                <a:effectLst/>
                <a:latin typeface="Bodoni MT" pitchFamily="18" charset="0"/>
                <a:cs typeface="Arial" pitchFamily="34" charset="0"/>
              </a:rPr>
              <a:t>Bru</a:t>
            </a:r>
            <a:r>
              <a:rPr kumimoji="0" lang="en-GB" b="0" i="1" u="none" strike="noStrike" cap="none" normalizeH="0" baseline="0" dirty="0">
                <a:ln>
                  <a:noFill/>
                </a:ln>
                <a:solidFill>
                  <a:srgbClr val="FFFF00"/>
                </a:solidFill>
                <a:effectLst/>
                <a:latin typeface="Bodoni MT" pitchFamily="18" charset="0"/>
                <a:cs typeface="Arial" pitchFamily="34" charset="0"/>
              </a:rPr>
              <a:t> </a:t>
            </a:r>
            <a:r>
              <a:rPr kumimoji="0" lang="en-GB" b="0" i="0" u="none" strike="noStrike" cap="none" normalizeH="0" baseline="0" dirty="0" err="1">
                <a:ln>
                  <a:noFill/>
                </a:ln>
                <a:solidFill>
                  <a:srgbClr val="FFFF00"/>
                </a:solidFill>
                <a:effectLst/>
                <a:latin typeface="Bodoni MT" pitchFamily="18" charset="0"/>
                <a:cs typeface="Arial" pitchFamily="34" charset="0"/>
              </a:rPr>
              <a:t>na</a:t>
            </a:r>
            <a:r>
              <a:rPr kumimoji="0" lang="en-GB" b="0" i="0" u="none" strike="noStrike" cap="none" normalizeH="0" baseline="0" dirty="0">
                <a:ln>
                  <a:noFill/>
                </a:ln>
                <a:solidFill>
                  <a:srgbClr val="FFFF00"/>
                </a:solidFill>
                <a:effectLst/>
                <a:latin typeface="Bodoni MT" pitchFamily="18" charset="0"/>
                <a:cs typeface="Arial" pitchFamily="34" charset="0"/>
              </a:rPr>
              <a:t> </a:t>
            </a:r>
            <a:r>
              <a:rPr kumimoji="0" lang="en-GB" b="0" i="0" u="none" strike="noStrike" cap="none" normalizeH="0" baseline="0" dirty="0" err="1">
                <a:ln>
                  <a:noFill/>
                </a:ln>
                <a:solidFill>
                  <a:srgbClr val="FFFF00"/>
                </a:solidFill>
                <a:effectLst/>
                <a:latin typeface="Bodoni MT" pitchFamily="18" charset="0"/>
                <a:cs typeface="Arial" pitchFamily="34" charset="0"/>
              </a:rPr>
              <a:t>tha</a:t>
            </a:r>
            <a:r>
              <a:rPr kumimoji="0" lang="en-GB" b="0" i="0" u="none" strike="noStrike" cap="none" normalizeH="0" baseline="0" dirty="0">
                <a:ln>
                  <a:noFill/>
                </a:ln>
                <a:solidFill>
                  <a:srgbClr val="FFFF00"/>
                </a:solidFill>
                <a:effectLst/>
                <a:latin typeface="Bodoni MT" pitchFamily="18" charset="0"/>
                <a:cs typeface="Arial" pitchFamily="34" charset="0"/>
              </a:rPr>
              <a:t> mi air </a:t>
            </a:r>
            <a:r>
              <a:rPr kumimoji="0" lang="en-GB" b="0" i="0" u="none" strike="noStrike" cap="none" normalizeH="0" baseline="0" dirty="0" err="1">
                <a:ln>
                  <a:noFill/>
                </a:ln>
                <a:solidFill>
                  <a:srgbClr val="FFFF00"/>
                </a:solidFill>
                <a:effectLst/>
                <a:latin typeface="Bodoni MT" pitchFamily="18" charset="0"/>
                <a:cs typeface="Arial" pitchFamily="34" charset="0"/>
              </a:rPr>
              <a:t>còc</a:t>
            </a:r>
            <a:r>
              <a:rPr kumimoji="0" lang="en-GB" b="0" i="0" u="none" strike="noStrike" cap="none" normalizeH="0" baseline="0" dirty="0">
                <a:ln>
                  <a:noFill/>
                </a:ln>
                <a:solidFill>
                  <a:srgbClr val="FFFF00"/>
                </a:solidFill>
                <a:effectLst/>
                <a:latin typeface="Bodoni MT" pitchFamily="18" charset="0"/>
                <a:cs typeface="Arial" pitchFamily="34" charset="0"/>
              </a:rPr>
              <a:t>.	</a:t>
            </a:r>
          </a:p>
          <a:p>
            <a:pPr lvl="0" algn="just" fontAlgn="base">
              <a:spcBef>
                <a:spcPct val="0"/>
              </a:spcBef>
              <a:spcAft>
                <a:spcPct val="0"/>
              </a:spcAft>
            </a:pPr>
            <a:r>
              <a:rPr lang="en-GB" dirty="0">
                <a:solidFill>
                  <a:srgbClr val="FFFF00"/>
                </a:solidFill>
                <a:latin typeface="Bodoni MT" pitchFamily="18" charset="0"/>
                <a:cs typeface="Arial" pitchFamily="34" charset="0"/>
              </a:rPr>
              <a:t>     </a:t>
            </a:r>
            <a:r>
              <a:rPr lang="en-GB" dirty="0">
                <a:solidFill>
                  <a:srgbClr val="33CC33"/>
                </a:solidFill>
                <a:latin typeface="Bodoni MT" pitchFamily="18" charset="0"/>
                <a:cs typeface="Arial" pitchFamily="34" charset="0"/>
              </a:rPr>
              <a:t>’S </a:t>
            </a:r>
            <a:r>
              <a:rPr lang="en-GB" dirty="0" err="1">
                <a:solidFill>
                  <a:srgbClr val="33CC33"/>
                </a:solidFill>
                <a:latin typeface="Bodoni MT" pitchFamily="18" charset="0"/>
                <a:cs typeface="Arial" pitchFamily="34" charset="0"/>
              </a:rPr>
              <a:t>fheàrr</a:t>
            </a:r>
            <a:r>
              <a:rPr lang="en-GB" dirty="0">
                <a:solidFill>
                  <a:srgbClr val="33CC33"/>
                </a:solidFill>
                <a:latin typeface="Bodoni MT" pitchFamily="18" charset="0"/>
                <a:cs typeface="Arial" pitchFamily="34" charset="0"/>
              </a:rPr>
              <a:t> </a:t>
            </a:r>
            <a:r>
              <a:rPr lang="en-GB" dirty="0" err="1">
                <a:solidFill>
                  <a:srgbClr val="33CC33"/>
                </a:solidFill>
                <a:latin typeface="Bodoni MT" pitchFamily="18" charset="0"/>
                <a:cs typeface="Arial" pitchFamily="34" charset="0"/>
              </a:rPr>
              <a:t>leam</a:t>
            </a:r>
            <a:r>
              <a:rPr lang="en-GB" dirty="0">
                <a:solidFill>
                  <a:srgbClr val="33CC33"/>
                </a:solidFill>
                <a:latin typeface="Bodoni MT" pitchFamily="18" charset="0"/>
                <a:cs typeface="Arial" pitchFamily="34" charset="0"/>
              </a:rPr>
              <a:t> </a:t>
            </a:r>
            <a:r>
              <a:rPr lang="en-GB" i="1" dirty="0" err="1">
                <a:solidFill>
                  <a:srgbClr val="33CC33"/>
                </a:solidFill>
                <a:latin typeface="Bodoni MT" pitchFamily="18" charset="0"/>
                <a:cs typeface="Arial" pitchFamily="34" charset="0"/>
              </a:rPr>
              <a:t>Irn</a:t>
            </a:r>
            <a:r>
              <a:rPr lang="en-GB" i="1" dirty="0">
                <a:solidFill>
                  <a:srgbClr val="33CC33"/>
                </a:solidFill>
                <a:latin typeface="Bodoni MT" pitchFamily="18" charset="0"/>
                <a:cs typeface="Arial" pitchFamily="34" charset="0"/>
              </a:rPr>
              <a:t> </a:t>
            </a:r>
            <a:r>
              <a:rPr lang="en-GB" i="1" dirty="0" err="1">
                <a:solidFill>
                  <a:srgbClr val="33CC33"/>
                </a:solidFill>
                <a:latin typeface="Bodoni MT" pitchFamily="18" charset="0"/>
                <a:cs typeface="Arial" pitchFamily="34" charset="0"/>
              </a:rPr>
              <a:t>Bru</a:t>
            </a:r>
            <a:r>
              <a:rPr lang="en-GB" i="1" dirty="0">
                <a:solidFill>
                  <a:srgbClr val="33CC33"/>
                </a:solidFill>
                <a:latin typeface="Bodoni MT" pitchFamily="18" charset="0"/>
                <a:cs typeface="Arial" pitchFamily="34" charset="0"/>
              </a:rPr>
              <a:t> </a:t>
            </a:r>
            <a:r>
              <a:rPr lang="en-GB" dirty="0" err="1">
                <a:solidFill>
                  <a:srgbClr val="33CC33"/>
                </a:solidFill>
                <a:latin typeface="Bodoni MT" pitchFamily="18" charset="0"/>
                <a:cs typeface="Arial" pitchFamily="34" charset="0"/>
              </a:rPr>
              <a:t>na</a:t>
            </a:r>
            <a:r>
              <a:rPr lang="en-GB" dirty="0">
                <a:solidFill>
                  <a:srgbClr val="33CC33"/>
                </a:solidFill>
                <a:latin typeface="Bodoni MT" pitchFamily="18" charset="0"/>
                <a:cs typeface="Arial" pitchFamily="34" charset="0"/>
              </a:rPr>
              <a:t> </a:t>
            </a:r>
            <a:r>
              <a:rPr lang="en-GB" dirty="0" err="1">
                <a:solidFill>
                  <a:srgbClr val="33CC33"/>
                </a:solidFill>
                <a:latin typeface="Bodoni MT" pitchFamily="18" charset="0"/>
                <a:cs typeface="Arial" pitchFamily="34" charset="0"/>
              </a:rPr>
              <a:t>còc</a:t>
            </a:r>
            <a:r>
              <a:rPr lang="en-GB" dirty="0">
                <a:solidFill>
                  <a:srgbClr val="33CC33"/>
                </a:solidFill>
                <a:latin typeface="Bodoni MT" pitchFamily="18" charset="0"/>
                <a:cs typeface="Arial" pitchFamily="34" charset="0"/>
              </a:rPr>
              <a:t>.</a:t>
            </a:r>
          </a:p>
          <a:p>
            <a:pPr lvl="0" algn="just" fontAlgn="base">
              <a:spcBef>
                <a:spcPct val="0"/>
              </a:spcBef>
              <a:spcAft>
                <a:spcPct val="0"/>
              </a:spcAft>
            </a:pPr>
            <a:endParaRPr kumimoji="0" lang="en-GB" sz="1000" b="0" i="0" u="none" strike="noStrike" cap="none" normalizeH="0" baseline="0" dirty="0">
              <a:ln>
                <a:noFill/>
              </a:ln>
              <a:solidFill>
                <a:srgbClr val="FFFF00"/>
              </a:solidFill>
              <a:effectLst/>
              <a:latin typeface="Bodoni MT" pitchFamily="18" charset="0"/>
              <a:cs typeface="Arial" pitchFamily="34" charset="0"/>
            </a:endParaRPr>
          </a:p>
          <a:p>
            <a:pPr algn="just" fontAlgn="base">
              <a:spcBef>
                <a:spcPct val="0"/>
              </a:spcBef>
              <a:spcAft>
                <a:spcPct val="0"/>
              </a:spcAft>
            </a:pPr>
            <a:r>
              <a:rPr kumimoji="0" lang="en-GB" b="0" i="0" u="none" strike="noStrike" cap="none" normalizeH="0" baseline="0" dirty="0">
                <a:ln>
                  <a:noFill/>
                </a:ln>
                <a:solidFill>
                  <a:srgbClr val="FFFF00"/>
                </a:solidFill>
                <a:effectLst/>
                <a:latin typeface="Bodoni MT" pitchFamily="18" charset="0"/>
                <a:cs typeface="Arial" pitchFamily="34" charset="0"/>
              </a:rPr>
              <a:t>2. Cha</a:t>
            </a:r>
            <a:r>
              <a:rPr kumimoji="0" lang="en-GB" b="0" i="0" u="none" strike="noStrike" cap="none" normalizeH="0" dirty="0">
                <a:ln>
                  <a:noFill/>
                </a:ln>
                <a:solidFill>
                  <a:srgbClr val="FFFF00"/>
                </a:solidFill>
                <a:effectLst/>
                <a:latin typeface="Bodoni MT" pitchFamily="18" charset="0"/>
                <a:cs typeface="Arial" pitchFamily="34" charset="0"/>
              </a:rPr>
              <a:t> </a:t>
            </a:r>
            <a:r>
              <a:rPr kumimoji="0" lang="en-GB" b="0" i="0" u="none" strike="noStrike" cap="none" normalizeH="0" dirty="0" err="1">
                <a:ln>
                  <a:noFill/>
                </a:ln>
                <a:solidFill>
                  <a:srgbClr val="FFFF00"/>
                </a:solidFill>
                <a:effectLst/>
                <a:latin typeface="Bodoni MT" pitchFamily="18" charset="0"/>
                <a:cs typeface="Arial" pitchFamily="34" charset="0"/>
              </a:rPr>
              <a:t>robh</a:t>
            </a:r>
            <a:r>
              <a:rPr kumimoji="0" lang="en-GB" b="0" i="0" u="none" strike="noStrike" cap="none" normalizeH="0" dirty="0">
                <a:ln>
                  <a:noFill/>
                </a:ln>
                <a:solidFill>
                  <a:srgbClr val="FFFF00"/>
                </a:solidFill>
                <a:effectLst/>
                <a:latin typeface="Bodoni MT" pitchFamily="18" charset="0"/>
                <a:cs typeface="Arial" pitchFamily="34" charset="0"/>
              </a:rPr>
              <a:t> </a:t>
            </a:r>
            <a:r>
              <a:rPr kumimoji="0" lang="en-GB" b="0" i="0" u="none" strike="noStrike" cap="none" normalizeH="0" baseline="0" dirty="0" err="1">
                <a:ln>
                  <a:noFill/>
                </a:ln>
                <a:solidFill>
                  <a:srgbClr val="FFFF00"/>
                </a:solidFill>
                <a:effectLst/>
                <a:latin typeface="Bodoni MT" pitchFamily="18" charset="0"/>
                <a:cs typeface="Arial" pitchFamily="34" charset="0"/>
              </a:rPr>
              <a:t>iad</a:t>
            </a:r>
            <a:r>
              <a:rPr kumimoji="0" lang="en-GB" b="0" i="0" u="none" strike="noStrike" cap="none" normalizeH="0" baseline="0" dirty="0">
                <a:ln>
                  <a:noFill/>
                </a:ln>
                <a:solidFill>
                  <a:srgbClr val="FFFF00"/>
                </a:solidFill>
                <a:effectLst/>
                <a:latin typeface="Bodoni MT" pitchFamily="18" charset="0"/>
                <a:cs typeface="Arial" pitchFamily="34" charset="0"/>
              </a:rPr>
              <a:t> </a:t>
            </a:r>
            <a:r>
              <a:rPr kumimoji="0" lang="en-GB" b="0" i="0" u="none" strike="noStrike" cap="none" normalizeH="0" baseline="0" dirty="0" err="1">
                <a:ln>
                  <a:noFill/>
                </a:ln>
                <a:solidFill>
                  <a:srgbClr val="FFFF00"/>
                </a:solidFill>
                <a:effectLst/>
                <a:latin typeface="Bodoni MT" pitchFamily="18" charset="0"/>
                <a:cs typeface="Arial" pitchFamily="34" charset="0"/>
              </a:rPr>
              <a:t>measail</a:t>
            </a:r>
            <a:r>
              <a:rPr kumimoji="0" lang="en-GB" b="0" i="0" u="none" strike="noStrike" cap="none" normalizeH="0" baseline="0" dirty="0">
                <a:ln>
                  <a:noFill/>
                </a:ln>
                <a:solidFill>
                  <a:srgbClr val="FFFF00"/>
                </a:solidFill>
                <a:effectLst/>
                <a:latin typeface="Bodoni MT" pitchFamily="18" charset="0"/>
                <a:cs typeface="Arial" pitchFamily="34" charset="0"/>
              </a:rPr>
              <a:t> air </a:t>
            </a:r>
            <a:r>
              <a:rPr kumimoji="0" lang="en-GB" b="0" i="0" u="none" strike="noStrike" cap="none" normalizeH="0" baseline="0" dirty="0" err="1">
                <a:ln>
                  <a:noFill/>
                </a:ln>
                <a:solidFill>
                  <a:srgbClr val="FFFF00"/>
                </a:solidFill>
                <a:effectLst/>
                <a:latin typeface="Bodoni MT" pitchFamily="18" charset="0"/>
                <a:cs typeface="Arial" pitchFamily="34" charset="0"/>
              </a:rPr>
              <a:t>Dùn</a:t>
            </a:r>
            <a:r>
              <a:rPr kumimoji="0" lang="en-GB" b="0" i="0" u="none" strike="noStrike" cap="none" normalizeH="0" baseline="0" dirty="0">
                <a:ln>
                  <a:noFill/>
                </a:ln>
                <a:solidFill>
                  <a:srgbClr val="FFFF00"/>
                </a:solidFill>
                <a:effectLst/>
                <a:latin typeface="Bodoni MT" pitchFamily="18" charset="0"/>
                <a:cs typeface="Arial" pitchFamily="34" charset="0"/>
              </a:rPr>
              <a:t> </a:t>
            </a:r>
            <a:r>
              <a:rPr kumimoji="0" lang="en-GB" b="0" i="0" u="none" strike="noStrike" cap="none" normalizeH="0" baseline="0" dirty="0" err="1">
                <a:ln>
                  <a:noFill/>
                </a:ln>
                <a:solidFill>
                  <a:srgbClr val="FFFF00"/>
                </a:solidFill>
                <a:effectLst/>
                <a:latin typeface="Bodoni MT" pitchFamily="18" charset="0"/>
                <a:cs typeface="Arial" pitchFamily="34" charset="0"/>
              </a:rPr>
              <a:t>Èideann</a:t>
            </a:r>
            <a:r>
              <a:rPr kumimoji="0" lang="en-GB" b="0" i="0" u="none" strike="noStrike" cap="none" normalizeH="0" baseline="0" dirty="0">
                <a:ln>
                  <a:noFill/>
                </a:ln>
                <a:solidFill>
                  <a:srgbClr val="FFFF00"/>
                </a:solidFill>
                <a:effectLst/>
                <a:latin typeface="Bodoni MT" pitchFamily="18" charset="0"/>
                <a:cs typeface="Arial" pitchFamily="34" charset="0"/>
              </a:rPr>
              <a:t>.</a:t>
            </a:r>
            <a:r>
              <a:rPr lang="en-GB" dirty="0">
                <a:solidFill>
                  <a:srgbClr val="33CC33"/>
                </a:solidFill>
                <a:latin typeface="Bodoni MT" pitchFamily="18" charset="0"/>
                <a:cs typeface="Arial" pitchFamily="34" charset="0"/>
              </a:rPr>
              <a:t> </a:t>
            </a:r>
          </a:p>
          <a:p>
            <a:pPr algn="just" fontAlgn="base">
              <a:spcBef>
                <a:spcPct val="0"/>
              </a:spcBef>
              <a:spcAft>
                <a:spcPct val="0"/>
              </a:spcAft>
            </a:pPr>
            <a:r>
              <a:rPr lang="en-GB" dirty="0">
                <a:solidFill>
                  <a:srgbClr val="33CC33"/>
                </a:solidFill>
                <a:latin typeface="Bodoni MT" pitchFamily="18" charset="0"/>
                <a:cs typeface="Arial" pitchFamily="34" charset="0"/>
              </a:rPr>
              <a:t>    Cha </a:t>
            </a:r>
            <a:r>
              <a:rPr lang="en-GB" dirty="0" err="1">
                <a:solidFill>
                  <a:srgbClr val="33CC33"/>
                </a:solidFill>
                <a:latin typeface="Bodoni MT" pitchFamily="18" charset="0"/>
                <a:cs typeface="Arial" pitchFamily="34" charset="0"/>
              </a:rPr>
              <a:t>bu</a:t>
            </a:r>
            <a:r>
              <a:rPr lang="en-GB" dirty="0">
                <a:solidFill>
                  <a:srgbClr val="33CC33"/>
                </a:solidFill>
                <a:latin typeface="Bodoni MT" pitchFamily="18" charset="0"/>
                <a:cs typeface="Arial" pitchFamily="34" charset="0"/>
              </a:rPr>
              <a:t> </a:t>
            </a:r>
            <a:r>
              <a:rPr lang="en-GB" dirty="0" err="1">
                <a:solidFill>
                  <a:srgbClr val="33CC33"/>
                </a:solidFill>
                <a:latin typeface="Bodoni MT" pitchFamily="18" charset="0"/>
                <a:cs typeface="Arial" pitchFamily="34" charset="0"/>
              </a:rPr>
              <a:t>toigh</a:t>
            </a:r>
            <a:r>
              <a:rPr lang="en-GB" dirty="0">
                <a:solidFill>
                  <a:srgbClr val="33CC33"/>
                </a:solidFill>
                <a:latin typeface="Bodoni MT" pitchFamily="18" charset="0"/>
                <a:cs typeface="Arial" pitchFamily="34" charset="0"/>
              </a:rPr>
              <a:t> </a:t>
            </a:r>
            <a:r>
              <a:rPr lang="en-GB" dirty="0" err="1">
                <a:solidFill>
                  <a:srgbClr val="33CC33"/>
                </a:solidFill>
                <a:latin typeface="Bodoni MT" pitchFamily="18" charset="0"/>
                <a:cs typeface="Arial" pitchFamily="34" charset="0"/>
              </a:rPr>
              <a:t>leotha</a:t>
            </a:r>
            <a:r>
              <a:rPr lang="en-GB" dirty="0">
                <a:solidFill>
                  <a:srgbClr val="33CC33"/>
                </a:solidFill>
                <a:latin typeface="Bodoni MT" pitchFamily="18" charset="0"/>
                <a:cs typeface="Arial" pitchFamily="34" charset="0"/>
              </a:rPr>
              <a:t> </a:t>
            </a:r>
            <a:r>
              <a:rPr lang="en-GB" dirty="0" err="1">
                <a:solidFill>
                  <a:srgbClr val="33CC33"/>
                </a:solidFill>
                <a:latin typeface="Bodoni MT" pitchFamily="18" charset="0"/>
                <a:cs typeface="Arial" pitchFamily="34" charset="0"/>
              </a:rPr>
              <a:t>Dùn</a:t>
            </a:r>
            <a:r>
              <a:rPr lang="en-GB" dirty="0">
                <a:solidFill>
                  <a:srgbClr val="33CC33"/>
                </a:solidFill>
                <a:latin typeface="Bodoni MT" pitchFamily="18" charset="0"/>
                <a:cs typeface="Arial" pitchFamily="34" charset="0"/>
              </a:rPr>
              <a:t> </a:t>
            </a:r>
            <a:r>
              <a:rPr lang="en-GB" dirty="0" err="1">
                <a:solidFill>
                  <a:srgbClr val="33CC33"/>
                </a:solidFill>
                <a:latin typeface="Bodoni MT" pitchFamily="18" charset="0"/>
                <a:cs typeface="Arial" pitchFamily="34" charset="0"/>
              </a:rPr>
              <a:t>Èideann</a:t>
            </a:r>
            <a:r>
              <a:rPr lang="en-GB" dirty="0">
                <a:solidFill>
                  <a:srgbClr val="33CC33"/>
                </a:solidFill>
                <a:latin typeface="Bodoni MT" pitchFamily="18" charset="0"/>
                <a:cs typeface="Arial" pitchFamily="34" charset="0"/>
              </a:rPr>
              <a:t>.</a:t>
            </a:r>
          </a:p>
          <a:p>
            <a:pPr algn="just" fontAlgn="base">
              <a:spcBef>
                <a:spcPct val="0"/>
              </a:spcBef>
              <a:spcAft>
                <a:spcPct val="0"/>
              </a:spcAft>
            </a:pPr>
            <a:endParaRPr kumimoji="0" lang="en-GB" sz="1000" b="0" i="0" u="none" strike="noStrike" cap="none" normalizeH="0" baseline="0" dirty="0">
              <a:ln>
                <a:noFill/>
              </a:ln>
              <a:solidFill>
                <a:srgbClr val="FFFF00"/>
              </a:solidFill>
              <a:effectLst/>
              <a:latin typeface="Bodoni MT" pitchFamily="18" charset="0"/>
              <a:cs typeface="Arial" pitchFamily="34" charset="0"/>
            </a:endParaRPr>
          </a:p>
          <a:p>
            <a:pPr lvl="0" algn="just" fontAlgn="base">
              <a:spcBef>
                <a:spcPct val="0"/>
              </a:spcBef>
              <a:spcAft>
                <a:spcPct val="0"/>
              </a:spcAft>
            </a:pPr>
            <a:r>
              <a:rPr kumimoji="0" lang="en-GB" b="0" i="0" u="none" strike="noStrike" cap="none" normalizeH="0" baseline="0" dirty="0">
                <a:ln>
                  <a:noFill/>
                </a:ln>
                <a:solidFill>
                  <a:srgbClr val="FFFF00"/>
                </a:solidFill>
                <a:effectLst/>
                <a:latin typeface="Bodoni MT" pitchFamily="18" charset="0"/>
                <a:cs typeface="Arial" pitchFamily="34" charset="0"/>
              </a:rPr>
              <a:t>3. </a:t>
            </a:r>
            <a:r>
              <a:rPr kumimoji="0" lang="en-GB" b="0" i="0" u="none" strike="noStrike" cap="none" normalizeH="0" baseline="0" dirty="0" err="1">
                <a:ln>
                  <a:noFill/>
                </a:ln>
                <a:solidFill>
                  <a:srgbClr val="FFFF00"/>
                </a:solidFill>
                <a:effectLst/>
                <a:latin typeface="Bodoni MT" pitchFamily="18" charset="0"/>
                <a:cs typeface="Arial" pitchFamily="34" charset="0"/>
              </a:rPr>
              <a:t>Tha</a:t>
            </a:r>
            <a:r>
              <a:rPr kumimoji="0" lang="en-GB" b="0" i="0" u="none" strike="noStrike" cap="none" normalizeH="0" baseline="0" dirty="0">
                <a:ln>
                  <a:noFill/>
                </a:ln>
                <a:solidFill>
                  <a:srgbClr val="FFFF00"/>
                </a:solidFill>
                <a:effectLst/>
                <a:latin typeface="Bodoni MT" pitchFamily="18" charset="0"/>
                <a:cs typeface="Arial" pitchFamily="34" charset="0"/>
              </a:rPr>
              <a:t> </a:t>
            </a:r>
            <a:r>
              <a:rPr kumimoji="0" lang="en-GB" b="0" i="0" u="none" strike="noStrike" cap="none" normalizeH="0" baseline="0" dirty="0" err="1">
                <a:ln>
                  <a:noFill/>
                </a:ln>
                <a:solidFill>
                  <a:srgbClr val="FFFF00"/>
                </a:solidFill>
                <a:effectLst/>
                <a:latin typeface="Bodoni MT" pitchFamily="18" charset="0"/>
                <a:cs typeface="Arial" pitchFamily="34" charset="0"/>
              </a:rPr>
              <a:t>i</a:t>
            </a:r>
            <a:r>
              <a:rPr kumimoji="0" lang="en-GB" b="0" i="0" u="none" strike="noStrike" cap="none" normalizeH="0" baseline="0" dirty="0">
                <a:ln>
                  <a:noFill/>
                </a:ln>
                <a:solidFill>
                  <a:srgbClr val="FFFF00"/>
                </a:solidFill>
                <a:effectLst/>
                <a:latin typeface="Bodoni MT" pitchFamily="18" charset="0"/>
                <a:cs typeface="Arial" pitchFamily="34" charset="0"/>
              </a:rPr>
              <a:t> </a:t>
            </a:r>
            <a:r>
              <a:rPr kumimoji="0" lang="en-GB" b="0" i="0" u="none" strike="noStrike" cap="none" normalizeH="0" baseline="0" dirty="0" err="1">
                <a:ln>
                  <a:noFill/>
                </a:ln>
                <a:solidFill>
                  <a:srgbClr val="FFFF00"/>
                </a:solidFill>
                <a:effectLst/>
                <a:latin typeface="Bodoni MT" pitchFamily="18" charset="0"/>
                <a:cs typeface="Arial" pitchFamily="34" charset="0"/>
              </a:rPr>
              <a:t>eòlach</a:t>
            </a:r>
            <a:r>
              <a:rPr kumimoji="0" lang="en-GB" b="0" i="0" u="none" strike="noStrike" cap="none" normalizeH="0" baseline="0" dirty="0">
                <a:ln>
                  <a:noFill/>
                </a:ln>
                <a:solidFill>
                  <a:srgbClr val="FFFF00"/>
                </a:solidFill>
                <a:effectLst/>
                <a:latin typeface="Bodoni MT" pitchFamily="18" charset="0"/>
                <a:cs typeface="Arial" pitchFamily="34" charset="0"/>
              </a:rPr>
              <a:t> air.</a:t>
            </a:r>
            <a:r>
              <a:rPr lang="en-GB" dirty="0">
                <a:solidFill>
                  <a:srgbClr val="FFFF00"/>
                </a:solidFill>
                <a:latin typeface="Bodoni MT" pitchFamily="18" charset="0"/>
                <a:cs typeface="Arial" pitchFamily="34" charset="0"/>
              </a:rPr>
              <a:t> </a:t>
            </a:r>
          </a:p>
          <a:p>
            <a:pPr lvl="0" algn="just" fontAlgn="base">
              <a:spcBef>
                <a:spcPct val="0"/>
              </a:spcBef>
              <a:spcAft>
                <a:spcPct val="0"/>
              </a:spcAft>
            </a:pPr>
            <a:r>
              <a:rPr lang="en-GB" dirty="0">
                <a:solidFill>
                  <a:srgbClr val="FFFF00"/>
                </a:solidFill>
                <a:latin typeface="Bodoni MT" pitchFamily="18" charset="0"/>
                <a:cs typeface="Arial" pitchFamily="34" charset="0"/>
              </a:rPr>
              <a:t>    </a:t>
            </a:r>
            <a:r>
              <a:rPr lang="en-GB" dirty="0">
                <a:solidFill>
                  <a:srgbClr val="33CC33"/>
                </a:solidFill>
                <a:latin typeface="Bodoni MT" pitchFamily="18" charset="0"/>
                <a:cs typeface="Arial" pitchFamily="34" charset="0"/>
              </a:rPr>
              <a:t>’S </a:t>
            </a:r>
            <a:r>
              <a:rPr lang="en-GB" dirty="0" err="1">
                <a:solidFill>
                  <a:srgbClr val="33CC33"/>
                </a:solidFill>
                <a:latin typeface="Bodoni MT" pitchFamily="18" charset="0"/>
                <a:cs typeface="Arial" pitchFamily="34" charset="0"/>
              </a:rPr>
              <a:t>aithne</a:t>
            </a:r>
            <a:r>
              <a:rPr lang="en-GB" dirty="0">
                <a:solidFill>
                  <a:srgbClr val="33CC33"/>
                </a:solidFill>
                <a:latin typeface="Bodoni MT" pitchFamily="18" charset="0"/>
                <a:cs typeface="Arial" pitchFamily="34" charset="0"/>
              </a:rPr>
              <a:t> </a:t>
            </a:r>
            <a:r>
              <a:rPr lang="en-GB" dirty="0" err="1">
                <a:solidFill>
                  <a:srgbClr val="33CC33"/>
                </a:solidFill>
                <a:latin typeface="Bodoni MT" pitchFamily="18" charset="0"/>
                <a:cs typeface="Arial" pitchFamily="34" charset="0"/>
              </a:rPr>
              <a:t>dhi</a:t>
            </a:r>
            <a:r>
              <a:rPr lang="en-GB" dirty="0">
                <a:solidFill>
                  <a:srgbClr val="33CC33"/>
                </a:solidFill>
                <a:latin typeface="Bodoni MT" pitchFamily="18" charset="0"/>
                <a:cs typeface="Arial" pitchFamily="34" charset="0"/>
              </a:rPr>
              <a:t> e.</a:t>
            </a:r>
            <a:r>
              <a:rPr kumimoji="0" lang="en-GB" b="0" i="0" u="none" strike="noStrike" cap="none" normalizeH="0" baseline="0" dirty="0">
                <a:ln>
                  <a:noFill/>
                </a:ln>
                <a:solidFill>
                  <a:srgbClr val="FFFF00"/>
                </a:solidFill>
                <a:effectLst/>
                <a:latin typeface="Bodoni MT" pitchFamily="18" charset="0"/>
                <a:cs typeface="Arial" pitchFamily="34" charset="0"/>
              </a:rPr>
              <a:t>	</a:t>
            </a:r>
          </a:p>
          <a:p>
            <a:pPr lvl="0" algn="just" fontAlgn="base">
              <a:spcBef>
                <a:spcPct val="0"/>
              </a:spcBef>
              <a:spcAft>
                <a:spcPct val="0"/>
              </a:spcAft>
            </a:pPr>
            <a:endParaRPr kumimoji="0" lang="en-GB" sz="1000" b="0" i="0" u="none" strike="noStrike" cap="none" normalizeH="0" baseline="0" dirty="0">
              <a:ln>
                <a:noFill/>
              </a:ln>
              <a:solidFill>
                <a:srgbClr val="FFFF00"/>
              </a:solidFill>
              <a:effectLst/>
              <a:latin typeface="Bodoni MT" pitchFamily="18" charset="0"/>
              <a:cs typeface="Arial" pitchFamily="34" charset="0"/>
            </a:endParaRPr>
          </a:p>
          <a:p>
            <a:pPr lvl="0" algn="just" fontAlgn="base">
              <a:spcBef>
                <a:spcPct val="0"/>
              </a:spcBef>
              <a:spcAft>
                <a:spcPct val="0"/>
              </a:spcAft>
            </a:pPr>
            <a:r>
              <a:rPr lang="en-GB" dirty="0">
                <a:solidFill>
                  <a:srgbClr val="FFFF00"/>
                </a:solidFill>
                <a:latin typeface="Bodoni MT" pitchFamily="18" charset="0"/>
                <a:cs typeface="Arial" pitchFamily="34" charset="0"/>
              </a:rPr>
              <a:t>4</a:t>
            </a:r>
            <a:r>
              <a:rPr kumimoji="0" lang="en-GB" b="0" i="0" u="none" strike="noStrike" cap="none" normalizeH="0" baseline="0" dirty="0">
                <a:ln>
                  <a:noFill/>
                </a:ln>
                <a:solidFill>
                  <a:srgbClr val="FFFF00"/>
                </a:solidFill>
                <a:effectLst/>
                <a:latin typeface="Bodoni MT" pitchFamily="18" charset="0"/>
                <a:cs typeface="Arial" pitchFamily="34" charset="0"/>
              </a:rPr>
              <a:t>. </a:t>
            </a:r>
            <a:r>
              <a:rPr kumimoji="0" lang="en-GB" b="0" i="0" u="none" strike="noStrike" cap="none" normalizeH="0" baseline="0" dirty="0" err="1">
                <a:ln>
                  <a:noFill/>
                </a:ln>
                <a:solidFill>
                  <a:srgbClr val="FFFF00"/>
                </a:solidFill>
                <a:effectLst/>
                <a:latin typeface="Bodoni MT" pitchFamily="18" charset="0"/>
                <a:cs typeface="Arial" pitchFamily="34" charset="0"/>
              </a:rPr>
              <a:t>Bhithinn</a:t>
            </a:r>
            <a:r>
              <a:rPr kumimoji="0" lang="en-GB" b="0" i="0" u="none" strike="noStrike" cap="none" normalizeH="0" baseline="0" dirty="0">
                <a:ln>
                  <a:noFill/>
                </a:ln>
                <a:solidFill>
                  <a:srgbClr val="FFFF00"/>
                </a:solidFill>
                <a:effectLst/>
                <a:latin typeface="Bodoni MT" pitchFamily="18" charset="0"/>
                <a:cs typeface="Arial" pitchFamily="34" charset="0"/>
              </a:rPr>
              <a:t> a’ </a:t>
            </a:r>
            <a:r>
              <a:rPr kumimoji="0" lang="en-GB" b="0" i="0" u="none" strike="noStrike" cap="none" normalizeH="0" baseline="0" dirty="0" err="1">
                <a:ln>
                  <a:noFill/>
                </a:ln>
                <a:solidFill>
                  <a:srgbClr val="FFFF00"/>
                </a:solidFill>
                <a:effectLst/>
                <a:latin typeface="Bodoni MT" pitchFamily="18" charset="0"/>
                <a:cs typeface="Arial" pitchFamily="34" charset="0"/>
              </a:rPr>
              <a:t>cluiche</a:t>
            </a:r>
            <a:r>
              <a:rPr kumimoji="0" lang="en-GB" b="0" i="0" u="none" strike="noStrike" cap="none" normalizeH="0" baseline="0" dirty="0">
                <a:ln>
                  <a:noFill/>
                </a:ln>
                <a:solidFill>
                  <a:srgbClr val="FFFF00"/>
                </a:solidFill>
                <a:effectLst/>
                <a:latin typeface="Bodoni MT" pitchFamily="18" charset="0"/>
                <a:cs typeface="Arial" pitchFamily="34" charset="0"/>
              </a:rPr>
              <a:t> ball-</a:t>
            </a:r>
            <a:r>
              <a:rPr kumimoji="0" lang="en-GB" b="0" i="0" u="none" strike="noStrike" cap="none" normalizeH="0" baseline="0" dirty="0" err="1">
                <a:ln>
                  <a:noFill/>
                </a:ln>
                <a:solidFill>
                  <a:srgbClr val="FFFF00"/>
                </a:solidFill>
                <a:effectLst/>
                <a:latin typeface="Bodoni MT" pitchFamily="18" charset="0"/>
                <a:cs typeface="Arial" pitchFamily="34" charset="0"/>
              </a:rPr>
              <a:t>coise</a:t>
            </a:r>
            <a:r>
              <a:rPr kumimoji="0" lang="en-GB" b="0" i="0" u="none" strike="noStrike" cap="none" normalizeH="0" baseline="0" dirty="0">
                <a:ln>
                  <a:noFill/>
                </a:ln>
                <a:solidFill>
                  <a:srgbClr val="FFFF00"/>
                </a:solidFill>
                <a:effectLst/>
                <a:latin typeface="Bodoni MT" pitchFamily="18" charset="0"/>
                <a:cs typeface="Arial" pitchFamily="34" charset="0"/>
              </a:rPr>
              <a:t> </a:t>
            </a:r>
            <a:r>
              <a:rPr kumimoji="0" lang="en-GB" b="0" i="0" u="none" strike="noStrike" cap="none" normalizeH="0" baseline="0" dirty="0" err="1">
                <a:ln>
                  <a:noFill/>
                </a:ln>
                <a:solidFill>
                  <a:srgbClr val="FFFF00"/>
                </a:solidFill>
                <a:effectLst/>
                <a:latin typeface="Bodoni MT" pitchFamily="18" charset="0"/>
                <a:cs typeface="Arial" pitchFamily="34" charset="0"/>
              </a:rPr>
              <a:t>nuair</a:t>
            </a:r>
            <a:r>
              <a:rPr kumimoji="0" lang="en-GB" b="0" i="0" u="none" strike="noStrike" cap="none" normalizeH="0" baseline="0" dirty="0">
                <a:ln>
                  <a:noFill/>
                </a:ln>
                <a:solidFill>
                  <a:srgbClr val="FFFF00"/>
                </a:solidFill>
                <a:effectLst/>
                <a:latin typeface="Bodoni MT" pitchFamily="18" charset="0"/>
                <a:cs typeface="Arial" pitchFamily="34" charset="0"/>
              </a:rPr>
              <a:t> a </a:t>
            </a:r>
            <a:r>
              <a:rPr kumimoji="0" lang="en-GB" b="0" i="0" u="none" strike="noStrike" cap="none" normalizeH="0" baseline="0" dirty="0" err="1">
                <a:ln>
                  <a:noFill/>
                </a:ln>
                <a:solidFill>
                  <a:srgbClr val="FFFF00"/>
                </a:solidFill>
                <a:effectLst/>
                <a:latin typeface="Bodoni MT" pitchFamily="18" charset="0"/>
                <a:cs typeface="Arial" pitchFamily="34" charset="0"/>
              </a:rPr>
              <a:t>bha</a:t>
            </a:r>
            <a:r>
              <a:rPr kumimoji="0" lang="en-GB" b="0" i="0" u="none" strike="noStrike" cap="none" normalizeH="0" baseline="0" dirty="0">
                <a:ln>
                  <a:noFill/>
                </a:ln>
                <a:solidFill>
                  <a:srgbClr val="FFFF00"/>
                </a:solidFill>
                <a:effectLst/>
                <a:latin typeface="Bodoni MT" pitchFamily="18" charset="0"/>
                <a:cs typeface="Arial" pitchFamily="34" charset="0"/>
              </a:rPr>
              <a:t> mi </a:t>
            </a:r>
            <a:r>
              <a:rPr kumimoji="0" lang="en-GB" b="0" i="0" u="none" strike="noStrike" cap="none" normalizeH="0" baseline="0" dirty="0" err="1">
                <a:ln>
                  <a:noFill/>
                </a:ln>
                <a:solidFill>
                  <a:srgbClr val="FFFF00"/>
                </a:solidFill>
                <a:effectLst/>
                <a:latin typeface="Bodoni MT" pitchFamily="18" charset="0"/>
                <a:cs typeface="Arial" pitchFamily="34" charset="0"/>
              </a:rPr>
              <a:t>òg</a:t>
            </a:r>
            <a:r>
              <a:rPr kumimoji="0" lang="en-GB" b="0" i="0" u="none" strike="noStrike" cap="none" normalizeH="0" baseline="0" dirty="0">
                <a:ln>
                  <a:noFill/>
                </a:ln>
                <a:solidFill>
                  <a:srgbClr val="FFFF00"/>
                </a:solidFill>
                <a:effectLst/>
                <a:latin typeface="Bodoni MT" pitchFamily="18" charset="0"/>
                <a:cs typeface="Arial" pitchFamily="34" charset="0"/>
              </a:rPr>
              <a:t>.</a:t>
            </a:r>
            <a:r>
              <a:rPr lang="en-GB" dirty="0">
                <a:solidFill>
                  <a:srgbClr val="FFFF00"/>
                </a:solidFill>
                <a:latin typeface="Bodoni MT" pitchFamily="18" charset="0"/>
                <a:cs typeface="Arial" pitchFamily="34" charset="0"/>
              </a:rPr>
              <a:t> </a:t>
            </a:r>
          </a:p>
          <a:p>
            <a:pPr lvl="0" algn="just" fontAlgn="base">
              <a:spcBef>
                <a:spcPct val="0"/>
              </a:spcBef>
              <a:spcAft>
                <a:spcPct val="0"/>
              </a:spcAft>
            </a:pPr>
            <a:r>
              <a:rPr lang="en-GB" dirty="0">
                <a:solidFill>
                  <a:srgbClr val="FFFF00"/>
                </a:solidFill>
                <a:latin typeface="Bodoni MT" pitchFamily="18" charset="0"/>
                <a:cs typeface="Arial" pitchFamily="34" charset="0"/>
              </a:rPr>
              <a:t>    </a:t>
            </a:r>
            <a:r>
              <a:rPr lang="en-GB" dirty="0">
                <a:solidFill>
                  <a:srgbClr val="33CC33"/>
                </a:solidFill>
                <a:latin typeface="Bodoni MT" pitchFamily="18" charset="0"/>
                <a:cs typeface="Arial" pitchFamily="34" charset="0"/>
              </a:rPr>
              <a:t>B’ </a:t>
            </a:r>
            <a:r>
              <a:rPr lang="en-GB" dirty="0" err="1">
                <a:solidFill>
                  <a:srgbClr val="33CC33"/>
                </a:solidFill>
                <a:latin typeface="Bodoni MT" pitchFamily="18" charset="0"/>
                <a:cs typeface="Arial" pitchFamily="34" charset="0"/>
              </a:rPr>
              <a:t>àbhaist</a:t>
            </a:r>
            <a:r>
              <a:rPr lang="en-GB" dirty="0">
                <a:solidFill>
                  <a:srgbClr val="33CC33"/>
                </a:solidFill>
                <a:latin typeface="Bodoni MT" pitchFamily="18" charset="0"/>
                <a:cs typeface="Arial" pitchFamily="34" charset="0"/>
              </a:rPr>
              <a:t> </a:t>
            </a:r>
            <a:r>
              <a:rPr lang="en-GB" dirty="0" err="1">
                <a:solidFill>
                  <a:srgbClr val="33CC33"/>
                </a:solidFill>
                <a:latin typeface="Bodoni MT" pitchFamily="18" charset="0"/>
                <a:cs typeface="Arial" pitchFamily="34" charset="0"/>
              </a:rPr>
              <a:t>dhomh</a:t>
            </a:r>
            <a:r>
              <a:rPr lang="en-GB" dirty="0">
                <a:solidFill>
                  <a:srgbClr val="33CC33"/>
                </a:solidFill>
                <a:latin typeface="Bodoni MT" pitchFamily="18" charset="0"/>
                <a:cs typeface="Arial" pitchFamily="34" charset="0"/>
              </a:rPr>
              <a:t> ball-</a:t>
            </a:r>
            <a:r>
              <a:rPr lang="en-GB" dirty="0" err="1">
                <a:solidFill>
                  <a:srgbClr val="33CC33"/>
                </a:solidFill>
                <a:latin typeface="Bodoni MT" pitchFamily="18" charset="0"/>
                <a:cs typeface="Arial" pitchFamily="34" charset="0"/>
              </a:rPr>
              <a:t>coise</a:t>
            </a:r>
            <a:r>
              <a:rPr lang="en-GB" dirty="0">
                <a:solidFill>
                  <a:srgbClr val="33CC33"/>
                </a:solidFill>
                <a:latin typeface="Bodoni MT" pitchFamily="18" charset="0"/>
                <a:cs typeface="Arial" pitchFamily="34" charset="0"/>
              </a:rPr>
              <a:t> a </a:t>
            </a:r>
            <a:r>
              <a:rPr lang="en-GB" dirty="0" err="1">
                <a:solidFill>
                  <a:srgbClr val="33CC33"/>
                </a:solidFill>
                <a:latin typeface="Bodoni MT" pitchFamily="18" charset="0"/>
                <a:cs typeface="Arial" pitchFamily="34" charset="0"/>
              </a:rPr>
              <a:t>chluiche</a:t>
            </a:r>
            <a:r>
              <a:rPr lang="en-GB" dirty="0">
                <a:solidFill>
                  <a:srgbClr val="33CC33"/>
                </a:solidFill>
                <a:latin typeface="Bodoni MT" pitchFamily="18" charset="0"/>
                <a:cs typeface="Arial" pitchFamily="34" charset="0"/>
              </a:rPr>
              <a:t> </a:t>
            </a:r>
            <a:r>
              <a:rPr lang="en-GB" dirty="0" err="1">
                <a:solidFill>
                  <a:srgbClr val="33CC33"/>
                </a:solidFill>
                <a:latin typeface="Bodoni MT" pitchFamily="18" charset="0"/>
                <a:cs typeface="Arial" pitchFamily="34" charset="0"/>
              </a:rPr>
              <a:t>nuair</a:t>
            </a:r>
            <a:r>
              <a:rPr lang="en-GB" dirty="0">
                <a:solidFill>
                  <a:srgbClr val="33CC33"/>
                </a:solidFill>
                <a:latin typeface="Bodoni MT" pitchFamily="18" charset="0"/>
                <a:cs typeface="Arial" pitchFamily="34" charset="0"/>
              </a:rPr>
              <a:t> a </a:t>
            </a:r>
            <a:r>
              <a:rPr lang="en-GB" dirty="0" err="1">
                <a:solidFill>
                  <a:srgbClr val="33CC33"/>
                </a:solidFill>
                <a:latin typeface="Bodoni MT" pitchFamily="18" charset="0"/>
                <a:cs typeface="Arial" pitchFamily="34" charset="0"/>
              </a:rPr>
              <a:t>bha</a:t>
            </a:r>
            <a:r>
              <a:rPr lang="en-GB" dirty="0">
                <a:solidFill>
                  <a:srgbClr val="33CC33"/>
                </a:solidFill>
                <a:latin typeface="Bodoni MT" pitchFamily="18" charset="0"/>
                <a:cs typeface="Arial" pitchFamily="34" charset="0"/>
              </a:rPr>
              <a:t> mi </a:t>
            </a:r>
            <a:r>
              <a:rPr lang="en-GB" dirty="0" err="1">
                <a:solidFill>
                  <a:srgbClr val="33CC33"/>
                </a:solidFill>
                <a:latin typeface="Bodoni MT" pitchFamily="18" charset="0"/>
                <a:cs typeface="Arial" pitchFamily="34" charset="0"/>
              </a:rPr>
              <a:t>òg</a:t>
            </a:r>
            <a:r>
              <a:rPr lang="en-GB" dirty="0">
                <a:solidFill>
                  <a:srgbClr val="33CC33"/>
                </a:solidFill>
                <a:latin typeface="Bodoni MT" pitchFamily="18" charset="0"/>
                <a:cs typeface="Arial" pitchFamily="34" charset="0"/>
              </a:rPr>
              <a:t>.</a:t>
            </a:r>
          </a:p>
          <a:p>
            <a:pPr lvl="0" algn="just" fontAlgn="base">
              <a:spcBef>
                <a:spcPct val="0"/>
              </a:spcBef>
              <a:spcAft>
                <a:spcPct val="0"/>
              </a:spcAft>
            </a:pPr>
            <a:endParaRPr lang="en-GB" sz="1000" dirty="0">
              <a:solidFill>
                <a:srgbClr val="FFFF00"/>
              </a:solidFill>
              <a:latin typeface="Bodoni MT" pitchFamily="18" charset="0"/>
              <a:cs typeface="Arial" pitchFamily="34" charset="0"/>
            </a:endParaRPr>
          </a:p>
          <a:p>
            <a:pPr algn="just" fontAlgn="base">
              <a:spcBef>
                <a:spcPct val="0"/>
              </a:spcBef>
              <a:spcAft>
                <a:spcPct val="0"/>
              </a:spcAft>
            </a:pPr>
            <a:r>
              <a:rPr lang="en-GB" dirty="0">
                <a:solidFill>
                  <a:srgbClr val="FFFF00"/>
                </a:solidFill>
                <a:latin typeface="Bodoni MT" pitchFamily="18" charset="0"/>
                <a:cs typeface="Arial" pitchFamily="34" charset="0"/>
              </a:rPr>
              <a:t>5</a:t>
            </a:r>
            <a:r>
              <a:rPr kumimoji="0" lang="en-GB" b="0" i="0" u="none" strike="noStrike" cap="none" normalizeH="0" baseline="0" dirty="0">
                <a:ln>
                  <a:noFill/>
                </a:ln>
                <a:solidFill>
                  <a:srgbClr val="FFFF00"/>
                </a:solidFill>
                <a:effectLst/>
                <a:latin typeface="Bodoni MT" pitchFamily="18" charset="0"/>
                <a:cs typeface="Arial" pitchFamily="34" charset="0"/>
              </a:rPr>
              <a:t>. Cha </a:t>
            </a:r>
            <a:r>
              <a:rPr kumimoji="0" lang="en-GB" b="0" i="0" u="none" strike="noStrike" cap="none" normalizeH="0" baseline="0" dirty="0" err="1">
                <a:ln>
                  <a:noFill/>
                </a:ln>
                <a:solidFill>
                  <a:srgbClr val="FFFF00"/>
                </a:solidFill>
                <a:effectLst/>
                <a:latin typeface="Bodoni MT" pitchFamily="18" charset="0"/>
                <a:cs typeface="Arial" pitchFamily="34" charset="0"/>
              </a:rPr>
              <a:t>robh</a:t>
            </a:r>
            <a:r>
              <a:rPr kumimoji="0" lang="en-GB" b="0" i="0" u="none" strike="noStrike" cap="none" normalizeH="0" baseline="0" dirty="0">
                <a:ln>
                  <a:noFill/>
                </a:ln>
                <a:solidFill>
                  <a:srgbClr val="FFFF00"/>
                </a:solidFill>
                <a:effectLst/>
                <a:latin typeface="Bodoni MT" pitchFamily="18" charset="0"/>
                <a:cs typeface="Arial" pitchFamily="34" charset="0"/>
              </a:rPr>
              <a:t> e an comas </a:t>
            </a:r>
            <a:r>
              <a:rPr kumimoji="0" lang="en-GB" b="0" i="0" u="none" strike="noStrike" cap="none" normalizeH="0" baseline="0" dirty="0" err="1">
                <a:ln>
                  <a:noFill/>
                </a:ln>
                <a:solidFill>
                  <a:srgbClr val="FFFF00"/>
                </a:solidFill>
                <a:effectLst/>
                <a:latin typeface="Bodoni MT" pitchFamily="18" charset="0"/>
                <a:cs typeface="Arial" pitchFamily="34" charset="0"/>
              </a:rPr>
              <a:t>dha</a:t>
            </a:r>
            <a:r>
              <a:rPr kumimoji="0" lang="en-GB" b="0" i="0" u="none" strike="noStrike" cap="none" normalizeH="0" baseline="0" dirty="0">
                <a:ln>
                  <a:noFill/>
                </a:ln>
                <a:solidFill>
                  <a:srgbClr val="FFFF00"/>
                </a:solidFill>
                <a:effectLst/>
                <a:latin typeface="Bodoni MT" pitchFamily="18" charset="0"/>
                <a:cs typeface="Arial" pitchFamily="34" charset="0"/>
              </a:rPr>
              <a:t> sin a </a:t>
            </a:r>
            <a:r>
              <a:rPr kumimoji="0" lang="en-GB" b="0" i="0" u="none" strike="noStrike" cap="none" normalizeH="0" baseline="0" dirty="0" err="1">
                <a:ln>
                  <a:noFill/>
                </a:ln>
                <a:solidFill>
                  <a:srgbClr val="FFFF00"/>
                </a:solidFill>
                <a:effectLst/>
                <a:latin typeface="Bodoni MT" pitchFamily="18" charset="0"/>
                <a:cs typeface="Arial" pitchFamily="34" charset="0"/>
              </a:rPr>
              <a:t>dhèanamh</a:t>
            </a:r>
            <a:r>
              <a:rPr kumimoji="0" lang="en-GB" b="0" i="0" u="none" strike="noStrike" cap="none" normalizeH="0" baseline="0" dirty="0">
                <a:ln>
                  <a:noFill/>
                </a:ln>
                <a:solidFill>
                  <a:srgbClr val="FFFF00"/>
                </a:solidFill>
                <a:effectLst/>
                <a:latin typeface="Bodoni MT" pitchFamily="18" charset="0"/>
                <a:cs typeface="Arial" pitchFamily="34" charset="0"/>
              </a:rPr>
              <a:t>.</a:t>
            </a:r>
            <a:r>
              <a:rPr lang="en-GB" dirty="0">
                <a:solidFill>
                  <a:srgbClr val="33CC33"/>
                </a:solidFill>
                <a:latin typeface="Bodoni MT" pitchFamily="18" charset="0"/>
                <a:cs typeface="Arial" pitchFamily="34" charset="0"/>
              </a:rPr>
              <a:t> </a:t>
            </a:r>
          </a:p>
          <a:p>
            <a:pPr algn="just" fontAlgn="base">
              <a:spcBef>
                <a:spcPct val="0"/>
              </a:spcBef>
              <a:spcAft>
                <a:spcPct val="0"/>
              </a:spcAft>
            </a:pPr>
            <a:r>
              <a:rPr lang="en-GB" dirty="0">
                <a:solidFill>
                  <a:srgbClr val="33CC33"/>
                </a:solidFill>
                <a:latin typeface="Bodoni MT" pitchFamily="18" charset="0"/>
                <a:cs typeface="Arial" pitchFamily="34" charset="0"/>
              </a:rPr>
              <a:t>    Cha b’ </a:t>
            </a:r>
            <a:r>
              <a:rPr lang="en-GB" dirty="0" err="1">
                <a:solidFill>
                  <a:srgbClr val="33CC33"/>
                </a:solidFill>
                <a:latin typeface="Bodoni MT" pitchFamily="18" charset="0"/>
                <a:cs typeface="Arial" pitchFamily="34" charset="0"/>
              </a:rPr>
              <a:t>urrainn</a:t>
            </a:r>
            <a:r>
              <a:rPr lang="en-GB" dirty="0">
                <a:solidFill>
                  <a:srgbClr val="33CC33"/>
                </a:solidFill>
                <a:latin typeface="Bodoni MT" pitchFamily="18" charset="0"/>
                <a:cs typeface="Arial" pitchFamily="34" charset="0"/>
              </a:rPr>
              <a:t> </a:t>
            </a:r>
            <a:r>
              <a:rPr lang="en-GB" dirty="0" err="1">
                <a:solidFill>
                  <a:srgbClr val="33CC33"/>
                </a:solidFill>
                <a:latin typeface="Bodoni MT" pitchFamily="18" charset="0"/>
                <a:cs typeface="Arial" pitchFamily="34" charset="0"/>
              </a:rPr>
              <a:t>dha</a:t>
            </a:r>
            <a:r>
              <a:rPr lang="en-GB" dirty="0">
                <a:solidFill>
                  <a:srgbClr val="33CC33"/>
                </a:solidFill>
                <a:latin typeface="Bodoni MT" pitchFamily="18" charset="0"/>
                <a:cs typeface="Arial" pitchFamily="34" charset="0"/>
              </a:rPr>
              <a:t> sin a </a:t>
            </a:r>
            <a:r>
              <a:rPr lang="en-GB" dirty="0" err="1">
                <a:solidFill>
                  <a:srgbClr val="33CC33"/>
                </a:solidFill>
                <a:latin typeface="Bodoni MT" pitchFamily="18" charset="0"/>
                <a:cs typeface="Arial" pitchFamily="34" charset="0"/>
              </a:rPr>
              <a:t>dhèanamh</a:t>
            </a:r>
            <a:r>
              <a:rPr lang="en-GB" dirty="0">
                <a:solidFill>
                  <a:srgbClr val="33CC33"/>
                </a:solidFill>
                <a:latin typeface="Bodoni MT" pitchFamily="18" charset="0"/>
                <a:cs typeface="Arial" pitchFamily="34" charset="0"/>
              </a:rPr>
              <a:t>.</a:t>
            </a:r>
          </a:p>
          <a:p>
            <a:pPr algn="just" fontAlgn="base">
              <a:spcBef>
                <a:spcPct val="0"/>
              </a:spcBef>
              <a:spcAft>
                <a:spcPct val="0"/>
              </a:spcAft>
            </a:pPr>
            <a:endParaRPr kumimoji="0" lang="en-GB" sz="1000" b="0" i="0" u="none" strike="noStrike" cap="none" normalizeH="0" baseline="0" dirty="0">
              <a:ln>
                <a:noFill/>
              </a:ln>
              <a:solidFill>
                <a:srgbClr val="FFFF00"/>
              </a:solidFill>
              <a:effectLst/>
              <a:latin typeface="Bodoni MT" pitchFamily="18" charset="0"/>
              <a:cs typeface="Arial" pitchFamily="34" charset="0"/>
            </a:endParaRPr>
          </a:p>
          <a:p>
            <a:pPr lvl="0" algn="just" fontAlgn="base">
              <a:spcBef>
                <a:spcPct val="0"/>
              </a:spcBef>
              <a:spcAft>
                <a:spcPct val="0"/>
              </a:spcAft>
            </a:pPr>
            <a:r>
              <a:rPr lang="en-GB" dirty="0">
                <a:solidFill>
                  <a:srgbClr val="FFFF00"/>
                </a:solidFill>
                <a:latin typeface="Bodoni MT" pitchFamily="18" charset="0"/>
                <a:cs typeface="Arial" pitchFamily="34" charset="0"/>
              </a:rPr>
              <a:t>6</a:t>
            </a:r>
            <a:r>
              <a:rPr kumimoji="0" lang="en-GB" b="0" i="0" u="none" strike="noStrike" cap="none" normalizeH="0" baseline="0" dirty="0">
                <a:ln>
                  <a:noFill/>
                </a:ln>
                <a:solidFill>
                  <a:srgbClr val="FFFF00"/>
                </a:solidFill>
                <a:effectLst/>
                <a:latin typeface="Bodoni MT" pitchFamily="18" charset="0"/>
                <a:cs typeface="Arial" pitchFamily="34" charset="0"/>
              </a:rPr>
              <a:t>. </a:t>
            </a:r>
            <a:r>
              <a:rPr kumimoji="0" lang="en-GB" b="0" i="0" u="none" strike="noStrike" cap="none" normalizeH="0" baseline="0" dirty="0" err="1">
                <a:ln>
                  <a:noFill/>
                </a:ln>
                <a:solidFill>
                  <a:srgbClr val="FFFF00"/>
                </a:solidFill>
                <a:effectLst/>
                <a:latin typeface="Bodoni MT" pitchFamily="18" charset="0"/>
                <a:cs typeface="Arial" pitchFamily="34" charset="0"/>
              </a:rPr>
              <a:t>Tha</a:t>
            </a:r>
            <a:r>
              <a:rPr kumimoji="0" lang="en-GB" b="0" i="0" u="none" strike="noStrike" cap="none" normalizeH="0" baseline="0" dirty="0">
                <a:ln>
                  <a:noFill/>
                </a:ln>
                <a:solidFill>
                  <a:srgbClr val="FFFF00"/>
                </a:solidFill>
                <a:effectLst/>
                <a:latin typeface="Bodoni MT" pitchFamily="18" charset="0"/>
                <a:cs typeface="Arial" pitchFamily="34" charset="0"/>
              </a:rPr>
              <a:t> </a:t>
            </a:r>
            <a:r>
              <a:rPr kumimoji="0" lang="en-GB" b="0" i="0" u="none" strike="noStrike" cap="none" normalizeH="0" baseline="0" dirty="0" err="1">
                <a:ln>
                  <a:noFill/>
                </a:ln>
                <a:solidFill>
                  <a:srgbClr val="FFFF00"/>
                </a:solidFill>
                <a:effectLst/>
                <a:latin typeface="Bodoni MT" pitchFamily="18" charset="0"/>
                <a:cs typeface="Arial" pitchFamily="34" charset="0"/>
              </a:rPr>
              <a:t>gràin</a:t>
            </a:r>
            <a:r>
              <a:rPr kumimoji="0" lang="en-GB" b="0" i="0" u="none" strike="noStrike" cap="none" normalizeH="0" baseline="0" dirty="0">
                <a:ln>
                  <a:noFill/>
                </a:ln>
                <a:solidFill>
                  <a:srgbClr val="FFFF00"/>
                </a:solidFill>
                <a:effectLst/>
                <a:latin typeface="Bodoni MT" pitchFamily="18" charset="0"/>
                <a:cs typeface="Arial" pitchFamily="34" charset="0"/>
              </a:rPr>
              <a:t> </a:t>
            </a:r>
            <a:r>
              <a:rPr kumimoji="0" lang="en-GB" b="0" i="0" u="none" strike="noStrike" cap="none" normalizeH="0" baseline="0" dirty="0" err="1">
                <a:ln>
                  <a:noFill/>
                </a:ln>
                <a:solidFill>
                  <a:srgbClr val="FFFF00"/>
                </a:solidFill>
                <a:effectLst/>
                <a:latin typeface="Bodoni MT" pitchFamily="18" charset="0"/>
                <a:cs typeface="Arial" pitchFamily="34" charset="0"/>
              </a:rPr>
              <a:t>agam</a:t>
            </a:r>
            <a:r>
              <a:rPr kumimoji="0" lang="en-GB" b="0" i="0" u="none" strike="noStrike" cap="none" normalizeH="0" baseline="0" dirty="0">
                <a:ln>
                  <a:noFill/>
                </a:ln>
                <a:solidFill>
                  <a:srgbClr val="FFFF00"/>
                </a:solidFill>
                <a:effectLst/>
                <a:latin typeface="Bodoni MT" pitchFamily="18" charset="0"/>
                <a:cs typeface="Arial" pitchFamily="34" charset="0"/>
              </a:rPr>
              <a:t> air an </a:t>
            </a:r>
            <a:r>
              <a:rPr kumimoji="0" lang="en-GB" b="0" i="0" u="none" strike="noStrike" cap="none" normalizeH="0" baseline="0" dirty="0" err="1">
                <a:ln>
                  <a:noFill/>
                </a:ln>
                <a:solidFill>
                  <a:srgbClr val="FFFF00"/>
                </a:solidFill>
                <a:effectLst/>
                <a:latin typeface="Bodoni MT" pitchFamily="18" charset="0"/>
                <a:cs typeface="Arial" pitchFamily="34" charset="0"/>
              </a:rPr>
              <a:t>duine</a:t>
            </a:r>
            <a:r>
              <a:rPr kumimoji="0" lang="en-GB" b="0" i="0" u="none" strike="noStrike" cap="none" normalizeH="0" baseline="0" dirty="0">
                <a:ln>
                  <a:noFill/>
                </a:ln>
                <a:solidFill>
                  <a:srgbClr val="FFFF00"/>
                </a:solidFill>
                <a:effectLst/>
                <a:latin typeface="Bodoni MT" pitchFamily="18" charset="0"/>
                <a:cs typeface="Arial" pitchFamily="34" charset="0"/>
              </a:rPr>
              <a:t> sin.</a:t>
            </a:r>
            <a:r>
              <a:rPr lang="en-GB" dirty="0">
                <a:solidFill>
                  <a:srgbClr val="33CC33"/>
                </a:solidFill>
                <a:latin typeface="Bodoni MT" pitchFamily="18" charset="0"/>
                <a:cs typeface="Arial" pitchFamily="34" charset="0"/>
              </a:rPr>
              <a:t> </a:t>
            </a:r>
          </a:p>
          <a:p>
            <a:pPr lvl="0" algn="just" fontAlgn="base">
              <a:spcBef>
                <a:spcPct val="0"/>
              </a:spcBef>
              <a:spcAft>
                <a:spcPct val="0"/>
              </a:spcAft>
            </a:pPr>
            <a:r>
              <a:rPr lang="en-GB" dirty="0">
                <a:solidFill>
                  <a:srgbClr val="33CC33"/>
                </a:solidFill>
                <a:latin typeface="Bodoni MT" pitchFamily="18" charset="0"/>
                <a:cs typeface="Arial" pitchFamily="34" charset="0"/>
              </a:rPr>
              <a:t>    ’S </a:t>
            </a:r>
            <a:r>
              <a:rPr lang="en-GB" dirty="0" err="1">
                <a:solidFill>
                  <a:srgbClr val="33CC33"/>
                </a:solidFill>
                <a:latin typeface="Bodoni MT" pitchFamily="18" charset="0"/>
                <a:cs typeface="Arial" pitchFamily="34" charset="0"/>
              </a:rPr>
              <a:t>beag</a:t>
            </a:r>
            <a:r>
              <a:rPr lang="en-GB" dirty="0">
                <a:solidFill>
                  <a:srgbClr val="33CC33"/>
                </a:solidFill>
                <a:latin typeface="Bodoni MT" pitchFamily="18" charset="0"/>
                <a:cs typeface="Arial" pitchFamily="34" charset="0"/>
              </a:rPr>
              <a:t> </a:t>
            </a:r>
            <a:r>
              <a:rPr lang="en-GB" dirty="0" err="1">
                <a:solidFill>
                  <a:srgbClr val="33CC33"/>
                </a:solidFill>
                <a:latin typeface="Bodoni MT" pitchFamily="18" charset="0"/>
                <a:cs typeface="Arial" pitchFamily="34" charset="0"/>
              </a:rPr>
              <a:t>orm</a:t>
            </a:r>
            <a:r>
              <a:rPr lang="en-GB" dirty="0">
                <a:solidFill>
                  <a:srgbClr val="33CC33"/>
                </a:solidFill>
                <a:latin typeface="Bodoni MT" pitchFamily="18" charset="0"/>
                <a:cs typeface="Arial" pitchFamily="34" charset="0"/>
              </a:rPr>
              <a:t> an </a:t>
            </a:r>
            <a:r>
              <a:rPr lang="en-GB" dirty="0" err="1">
                <a:solidFill>
                  <a:srgbClr val="33CC33"/>
                </a:solidFill>
                <a:latin typeface="Bodoni MT" pitchFamily="18" charset="0"/>
                <a:cs typeface="Arial" pitchFamily="34" charset="0"/>
              </a:rPr>
              <a:t>duine</a:t>
            </a:r>
            <a:r>
              <a:rPr lang="en-GB" dirty="0">
                <a:solidFill>
                  <a:srgbClr val="33CC33"/>
                </a:solidFill>
                <a:latin typeface="Bodoni MT" pitchFamily="18" charset="0"/>
                <a:cs typeface="Arial" pitchFamily="34" charset="0"/>
              </a:rPr>
              <a:t> sin.</a:t>
            </a:r>
            <a:endParaRPr kumimoji="0" lang="en-US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Arial" pitchFamily="34" charset="0"/>
            </a:endParaRPr>
          </a:p>
        </p:txBody>
      </p:sp>
      <p:sp>
        <p:nvSpPr>
          <p:cNvPr id="15" name="Title 1"/>
          <p:cNvSpPr>
            <a:spLocks noGrp="1"/>
          </p:cNvSpPr>
          <p:nvPr>
            <p:ph type="ctrTitle"/>
          </p:nvPr>
        </p:nvSpPr>
        <p:spPr>
          <a:xfrm>
            <a:off x="0" y="-1"/>
            <a:ext cx="1763688" cy="476673"/>
          </a:xfrm>
        </p:spPr>
        <p:txBody>
          <a:bodyPr>
            <a:noAutofit/>
          </a:bodyPr>
          <a:lstStyle/>
          <a:p>
            <a:endParaRPr lang="en-GB" sz="2400" dirty="0">
              <a:solidFill>
                <a:schemeClr val="tx1"/>
              </a:solidFill>
              <a:latin typeface="BankGothic Lt BT" pitchFamily="34" charset="0"/>
            </a:endParaRPr>
          </a:p>
        </p:txBody>
      </p:sp>
      <p:sp>
        <p:nvSpPr>
          <p:cNvPr id="17" name="Rounded Rectangle 16"/>
          <p:cNvSpPr/>
          <p:nvPr/>
        </p:nvSpPr>
        <p:spPr>
          <a:xfrm>
            <a:off x="6981808" y="2780928"/>
            <a:ext cx="2151447" cy="3960440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dirty="0" err="1">
                <a:solidFill>
                  <a:srgbClr val="C1F3FF"/>
                </a:solidFill>
                <a:latin typeface="+mj-lt"/>
              </a:rPr>
              <a:t>Chì</a:t>
            </a:r>
            <a:r>
              <a:rPr lang="en-GB" dirty="0">
                <a:solidFill>
                  <a:srgbClr val="C1F3FF"/>
                </a:solidFill>
                <a:latin typeface="+mj-lt"/>
              </a:rPr>
              <a:t> </a:t>
            </a:r>
            <a:r>
              <a:rPr lang="en-GB" dirty="0" err="1">
                <a:solidFill>
                  <a:srgbClr val="C1F3FF"/>
                </a:solidFill>
                <a:latin typeface="+mj-lt"/>
              </a:rPr>
              <a:t>thu</a:t>
            </a:r>
            <a:r>
              <a:rPr lang="en-GB" dirty="0">
                <a:solidFill>
                  <a:srgbClr val="C1F3FF"/>
                </a:solidFill>
                <a:latin typeface="+mj-lt"/>
              </a:rPr>
              <a:t> </a:t>
            </a:r>
            <a:r>
              <a:rPr lang="en-GB" dirty="0" err="1">
                <a:solidFill>
                  <a:srgbClr val="C1F3FF"/>
                </a:solidFill>
                <a:latin typeface="+mj-lt"/>
              </a:rPr>
              <a:t>gur</a:t>
            </a:r>
            <a:r>
              <a:rPr lang="en-GB" dirty="0">
                <a:solidFill>
                  <a:srgbClr val="C1F3FF"/>
                </a:solidFill>
                <a:latin typeface="+mj-lt"/>
              </a:rPr>
              <a:t> e </a:t>
            </a:r>
            <a:r>
              <a:rPr lang="en-GB" dirty="0" err="1">
                <a:solidFill>
                  <a:srgbClr val="C1F3FF"/>
                </a:solidFill>
                <a:latin typeface="+mj-lt"/>
              </a:rPr>
              <a:t>Gàidhlig</a:t>
            </a:r>
            <a:r>
              <a:rPr lang="en-GB" dirty="0">
                <a:solidFill>
                  <a:srgbClr val="C1F3FF"/>
                </a:solidFill>
                <a:latin typeface="+mj-lt"/>
              </a:rPr>
              <a:t> </a:t>
            </a:r>
            <a:r>
              <a:rPr lang="en-GB" dirty="0" err="1">
                <a:solidFill>
                  <a:srgbClr val="C1F3FF"/>
                </a:solidFill>
                <a:latin typeface="+mj-lt"/>
              </a:rPr>
              <a:t>nàdarra</a:t>
            </a:r>
            <a:r>
              <a:rPr lang="en-GB" dirty="0">
                <a:solidFill>
                  <a:srgbClr val="C1F3FF"/>
                </a:solidFill>
                <a:latin typeface="+mj-lt"/>
              </a:rPr>
              <a:t>, </a:t>
            </a:r>
            <a:r>
              <a:rPr lang="en-GB" dirty="0" err="1">
                <a:solidFill>
                  <a:srgbClr val="C1F3FF"/>
                </a:solidFill>
                <a:latin typeface="+mj-lt"/>
              </a:rPr>
              <a:t>adhartach</a:t>
            </a:r>
            <a:r>
              <a:rPr lang="en-GB" dirty="0">
                <a:solidFill>
                  <a:srgbClr val="C1F3FF"/>
                </a:solidFill>
                <a:latin typeface="+mj-lt"/>
              </a:rPr>
              <a:t> a </a:t>
            </a:r>
            <a:r>
              <a:rPr lang="en-GB" dirty="0" err="1">
                <a:solidFill>
                  <a:srgbClr val="C1F3FF"/>
                </a:solidFill>
                <a:latin typeface="+mj-lt"/>
              </a:rPr>
              <a:t>th</a:t>
            </a:r>
            <a:r>
              <a:rPr lang="en-GB" dirty="0">
                <a:solidFill>
                  <a:srgbClr val="C1F3FF"/>
                </a:solidFill>
                <a:latin typeface="+mj-lt"/>
              </a:rPr>
              <a:t>’ </a:t>
            </a:r>
            <a:r>
              <a:rPr lang="en-GB" dirty="0" err="1">
                <a:solidFill>
                  <a:srgbClr val="C1F3FF"/>
                </a:solidFill>
                <a:latin typeface="+mj-lt"/>
              </a:rPr>
              <a:t>anns</a:t>
            </a:r>
            <a:r>
              <a:rPr lang="en-GB" dirty="0">
                <a:solidFill>
                  <a:srgbClr val="C1F3FF"/>
                </a:solidFill>
                <a:latin typeface="+mj-lt"/>
              </a:rPr>
              <a:t> </a:t>
            </a:r>
            <a:r>
              <a:rPr lang="en-GB" dirty="0" err="1">
                <a:solidFill>
                  <a:srgbClr val="C1F3FF"/>
                </a:solidFill>
                <a:latin typeface="+mj-lt"/>
              </a:rPr>
              <a:t>na</a:t>
            </a:r>
            <a:r>
              <a:rPr lang="en-GB" dirty="0">
                <a:solidFill>
                  <a:srgbClr val="C1F3FF"/>
                </a:solidFill>
                <a:latin typeface="+mj-lt"/>
              </a:rPr>
              <a:t> </a:t>
            </a:r>
            <a:r>
              <a:rPr lang="en-GB" dirty="0" err="1">
                <a:solidFill>
                  <a:srgbClr val="C1F3FF"/>
                </a:solidFill>
                <a:latin typeface="+mj-lt"/>
              </a:rPr>
              <a:t>seantansan</a:t>
            </a:r>
            <a:r>
              <a:rPr lang="en-GB" dirty="0">
                <a:solidFill>
                  <a:srgbClr val="C1F3FF"/>
                </a:solidFill>
                <a:latin typeface="+mj-lt"/>
              </a:rPr>
              <a:t> </a:t>
            </a:r>
            <a:r>
              <a:rPr lang="en-GB" dirty="0" err="1">
                <a:solidFill>
                  <a:srgbClr val="C1F3FF"/>
                </a:solidFill>
                <a:latin typeface="+mj-lt"/>
              </a:rPr>
              <a:t>seo</a:t>
            </a:r>
            <a:r>
              <a:rPr lang="en-GB" dirty="0">
                <a:solidFill>
                  <a:srgbClr val="C1F3FF"/>
                </a:solidFill>
                <a:latin typeface="+mj-lt"/>
              </a:rPr>
              <a:t>.</a:t>
            </a:r>
          </a:p>
          <a:p>
            <a:r>
              <a:rPr lang="en-GB" dirty="0" err="1">
                <a:solidFill>
                  <a:srgbClr val="C1F3FF"/>
                </a:solidFill>
                <a:latin typeface="+mj-lt"/>
              </a:rPr>
              <a:t>Gheibh</a:t>
            </a:r>
            <a:r>
              <a:rPr lang="en-GB" dirty="0">
                <a:solidFill>
                  <a:srgbClr val="C1F3FF"/>
                </a:solidFill>
                <a:latin typeface="+mj-lt"/>
              </a:rPr>
              <a:t> </a:t>
            </a:r>
            <a:r>
              <a:rPr lang="en-GB" dirty="0" err="1">
                <a:solidFill>
                  <a:srgbClr val="C1F3FF"/>
                </a:solidFill>
                <a:latin typeface="+mj-lt"/>
              </a:rPr>
              <a:t>sibh</a:t>
            </a:r>
            <a:r>
              <a:rPr lang="en-GB" dirty="0">
                <a:solidFill>
                  <a:srgbClr val="C1F3FF"/>
                </a:solidFill>
                <a:latin typeface="+mj-lt"/>
              </a:rPr>
              <a:t> </a:t>
            </a:r>
            <a:r>
              <a:rPr lang="en-GB" dirty="0" err="1">
                <a:solidFill>
                  <a:srgbClr val="C1F3FF"/>
                </a:solidFill>
                <a:latin typeface="+mj-lt"/>
              </a:rPr>
              <a:t>comharran</a:t>
            </a:r>
            <a:r>
              <a:rPr lang="en-GB" dirty="0">
                <a:solidFill>
                  <a:srgbClr val="C1F3FF"/>
                </a:solidFill>
                <a:latin typeface="+mj-lt"/>
              </a:rPr>
              <a:t> </a:t>
            </a:r>
            <a:r>
              <a:rPr lang="en-GB" dirty="0" err="1">
                <a:solidFill>
                  <a:srgbClr val="C1F3FF"/>
                </a:solidFill>
                <a:latin typeface="+mj-lt"/>
              </a:rPr>
              <a:t>nas</a:t>
            </a:r>
            <a:r>
              <a:rPr lang="en-GB" dirty="0">
                <a:solidFill>
                  <a:srgbClr val="C1F3FF"/>
                </a:solidFill>
                <a:latin typeface="+mj-lt"/>
              </a:rPr>
              <a:t> </a:t>
            </a:r>
            <a:r>
              <a:rPr lang="en-GB" dirty="0" err="1">
                <a:solidFill>
                  <a:srgbClr val="C1F3FF"/>
                </a:solidFill>
                <a:latin typeface="+mj-lt"/>
              </a:rPr>
              <a:t>àirde</a:t>
            </a:r>
            <a:r>
              <a:rPr lang="en-GB" dirty="0">
                <a:solidFill>
                  <a:srgbClr val="C1F3FF"/>
                </a:solidFill>
                <a:latin typeface="+mj-lt"/>
              </a:rPr>
              <a:t> aig </a:t>
            </a:r>
            <a:r>
              <a:rPr lang="en-GB" dirty="0" err="1">
                <a:solidFill>
                  <a:srgbClr val="C1F3FF"/>
                </a:solidFill>
                <a:latin typeface="+mj-lt"/>
              </a:rPr>
              <a:t>Ìre</a:t>
            </a:r>
            <a:r>
              <a:rPr lang="en-GB" dirty="0">
                <a:solidFill>
                  <a:srgbClr val="C1F3FF"/>
                </a:solidFill>
                <a:latin typeface="+mj-lt"/>
              </a:rPr>
              <a:t> </a:t>
            </a:r>
            <a:r>
              <a:rPr lang="en-GB" dirty="0" err="1">
                <a:solidFill>
                  <a:srgbClr val="C1F3FF"/>
                </a:solidFill>
                <a:latin typeface="+mj-lt"/>
              </a:rPr>
              <a:t>Nàiseanta</a:t>
            </a:r>
            <a:r>
              <a:rPr lang="en-GB" dirty="0">
                <a:solidFill>
                  <a:srgbClr val="C1F3FF"/>
                </a:solidFill>
                <a:latin typeface="+mj-lt"/>
              </a:rPr>
              <a:t> 4 agus 5 ma </a:t>
            </a:r>
            <a:r>
              <a:rPr lang="en-GB" dirty="0" err="1">
                <a:solidFill>
                  <a:srgbClr val="C1F3FF"/>
                </a:solidFill>
                <a:latin typeface="+mj-lt"/>
              </a:rPr>
              <a:t>chleachdas</a:t>
            </a:r>
            <a:r>
              <a:rPr lang="en-GB" dirty="0">
                <a:solidFill>
                  <a:srgbClr val="C1F3FF"/>
                </a:solidFill>
                <a:latin typeface="+mj-lt"/>
              </a:rPr>
              <a:t> </a:t>
            </a:r>
            <a:r>
              <a:rPr lang="en-GB" dirty="0" err="1">
                <a:solidFill>
                  <a:srgbClr val="C1F3FF"/>
                </a:solidFill>
                <a:latin typeface="+mj-lt"/>
              </a:rPr>
              <a:t>sibh</a:t>
            </a:r>
            <a:r>
              <a:rPr lang="en-GB" dirty="0">
                <a:solidFill>
                  <a:srgbClr val="C1F3FF"/>
                </a:solidFill>
                <a:latin typeface="+mj-lt"/>
              </a:rPr>
              <a:t> </a:t>
            </a:r>
            <a:r>
              <a:rPr lang="en-GB" dirty="0" err="1">
                <a:solidFill>
                  <a:srgbClr val="C1F3FF"/>
                </a:solidFill>
                <a:latin typeface="+mj-lt"/>
              </a:rPr>
              <a:t>structaran</a:t>
            </a:r>
            <a:r>
              <a:rPr lang="en-GB" dirty="0">
                <a:solidFill>
                  <a:srgbClr val="C1F3FF"/>
                </a:solidFill>
                <a:latin typeface="+mj-lt"/>
              </a:rPr>
              <a:t> </a:t>
            </a:r>
            <a:r>
              <a:rPr lang="en-GB" dirty="0" err="1">
                <a:solidFill>
                  <a:srgbClr val="C1F3FF"/>
                </a:solidFill>
                <a:latin typeface="+mj-lt"/>
              </a:rPr>
              <a:t>cànain</a:t>
            </a:r>
            <a:r>
              <a:rPr lang="en-GB" dirty="0">
                <a:solidFill>
                  <a:srgbClr val="C1F3FF"/>
                </a:solidFill>
                <a:latin typeface="+mj-lt"/>
              </a:rPr>
              <a:t> mar </a:t>
            </a:r>
            <a:r>
              <a:rPr lang="en-GB" dirty="0" err="1">
                <a:solidFill>
                  <a:srgbClr val="C1F3FF"/>
                </a:solidFill>
                <a:latin typeface="+mj-lt"/>
              </a:rPr>
              <a:t>seo</a:t>
            </a:r>
            <a:r>
              <a:rPr lang="en-GB" dirty="0">
                <a:solidFill>
                  <a:srgbClr val="C1F3FF"/>
                </a:solidFill>
                <a:latin typeface="+mj-lt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35195605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2" dur="2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7" dur="2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2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31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31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31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01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7" dur="1000"/>
                                        <p:tgtEl>
                                          <p:spTgt spid="1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8" dur="1000" fill="hold"/>
                                        <p:tgtEl>
                                          <p:spTgt spid="17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1000" fill="hold"/>
                                        <p:tgtEl>
                                          <p:spTgt spid="17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4" dur="10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5" dur="1000" fill="hold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1000" fill="hold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1" dur="1000"/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2" dur="1000" fill="hold"/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3" dur="1000" fill="hold"/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  <p:bldP spid="25" grpId="0" animBg="1"/>
      <p:bldP spid="27" grpId="0" animBg="1"/>
      <p:bldP spid="28" grpId="0" animBg="1"/>
      <p:bldP spid="29" grpId="0" animBg="1"/>
      <p:bldP spid="30" grpId="0" animBg="1"/>
      <p:bldP spid="31" grpId="0" build="p" animBg="1"/>
      <p:bldP spid="9" grpId="0" build="p" animBg="1"/>
      <p:bldP spid="15" grpId="0"/>
      <p:bldP spid="17" grpId="0" build="p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ounded Rectangle 7"/>
          <p:cNvSpPr/>
          <p:nvPr/>
        </p:nvSpPr>
        <p:spPr>
          <a:xfrm>
            <a:off x="0" y="548680"/>
            <a:ext cx="8388424" cy="792088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2200" dirty="0">
                <a:latin typeface="Bodoni MT" pitchFamily="18" charset="0"/>
              </a:rPr>
              <a:t>Bidh </a:t>
            </a:r>
            <a:r>
              <a:rPr lang="en-GB" sz="2200" dirty="0" err="1">
                <a:latin typeface="Bodoni MT" pitchFamily="18" charset="0"/>
              </a:rPr>
              <a:t>sinn</a:t>
            </a:r>
            <a:r>
              <a:rPr lang="en-GB" sz="2200" dirty="0">
                <a:latin typeface="Bodoni MT" pitchFamily="18" charset="0"/>
              </a:rPr>
              <a:t> a’ </a:t>
            </a:r>
            <a:r>
              <a:rPr lang="en-GB" sz="2200" dirty="0" err="1">
                <a:latin typeface="Bodoni MT" pitchFamily="18" charset="0"/>
              </a:rPr>
              <a:t>cleachdadh</a:t>
            </a:r>
            <a:r>
              <a:rPr lang="en-GB" sz="2200" dirty="0">
                <a:latin typeface="Bodoni MT" pitchFamily="18" charset="0"/>
              </a:rPr>
              <a:t> </a:t>
            </a:r>
            <a:r>
              <a:rPr lang="en-GB" sz="2200" i="1" dirty="0">
                <a:solidFill>
                  <a:srgbClr val="00FF00"/>
                </a:solidFill>
                <a:latin typeface="Bodoni MT" pitchFamily="18" charset="0"/>
              </a:rPr>
              <a:t>’S</a:t>
            </a:r>
            <a:r>
              <a:rPr lang="en-GB" sz="2200" dirty="0">
                <a:latin typeface="Bodoni MT" pitchFamily="18" charset="0"/>
              </a:rPr>
              <a:t> </a:t>
            </a:r>
            <a:r>
              <a:rPr lang="en-GB" sz="2200" dirty="0" err="1">
                <a:latin typeface="Bodoni MT" pitchFamily="18" charset="0"/>
              </a:rPr>
              <a:t>cuideachd</a:t>
            </a:r>
            <a:r>
              <a:rPr lang="en-GB" sz="2200" dirty="0">
                <a:latin typeface="Bodoni MT" pitchFamily="18" charset="0"/>
              </a:rPr>
              <a:t> le </a:t>
            </a:r>
            <a:r>
              <a:rPr lang="en-GB" sz="2200" dirty="0" err="1">
                <a:latin typeface="Bodoni MT" pitchFamily="18" charset="0"/>
              </a:rPr>
              <a:t>cuid</a:t>
            </a:r>
            <a:r>
              <a:rPr lang="en-GB" sz="2200" dirty="0">
                <a:latin typeface="Bodoni MT" pitchFamily="18" charset="0"/>
              </a:rPr>
              <a:t> de </a:t>
            </a:r>
            <a:r>
              <a:rPr lang="en-GB" sz="2200" dirty="0" err="1">
                <a:latin typeface="Bodoni MT" pitchFamily="18" charset="0"/>
              </a:rPr>
              <a:t>bhuadhairean</a:t>
            </a:r>
            <a:r>
              <a:rPr lang="en-GB" sz="2200" dirty="0">
                <a:latin typeface="Bodoni MT" pitchFamily="18" charset="0"/>
              </a:rPr>
              <a:t>.</a:t>
            </a:r>
          </a:p>
        </p:txBody>
      </p:sp>
      <p:sp>
        <p:nvSpPr>
          <p:cNvPr id="9" name="Flowchart: Process 8"/>
          <p:cNvSpPr/>
          <p:nvPr/>
        </p:nvSpPr>
        <p:spPr>
          <a:xfrm>
            <a:off x="276880" y="1484784"/>
            <a:ext cx="3312368" cy="504056"/>
          </a:xfrm>
          <a:prstGeom prst="flowChartProcess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2000" dirty="0">
                <a:solidFill>
                  <a:schemeClr val="tx2"/>
                </a:solidFill>
              </a:rPr>
              <a:t>’S </a:t>
            </a:r>
            <a:r>
              <a:rPr lang="en-GB" sz="2000" dirty="0">
                <a:solidFill>
                  <a:srgbClr val="33CC33"/>
                </a:solidFill>
              </a:rPr>
              <a:t>math</a:t>
            </a:r>
            <a:r>
              <a:rPr lang="en-GB" sz="2000" dirty="0">
                <a:solidFill>
                  <a:schemeClr val="tx2"/>
                </a:solidFill>
              </a:rPr>
              <a:t> a </a:t>
            </a:r>
            <a:r>
              <a:rPr lang="en-GB" sz="2000" dirty="0" err="1">
                <a:solidFill>
                  <a:schemeClr val="tx2"/>
                </a:solidFill>
              </a:rPr>
              <a:t>rinn</a:t>
            </a:r>
            <a:r>
              <a:rPr lang="en-GB" sz="2000" dirty="0">
                <a:solidFill>
                  <a:schemeClr val="tx2"/>
                </a:solidFill>
              </a:rPr>
              <a:t> </a:t>
            </a:r>
            <a:r>
              <a:rPr lang="en-GB" sz="2000" dirty="0" err="1">
                <a:solidFill>
                  <a:schemeClr val="tx2"/>
                </a:solidFill>
              </a:rPr>
              <a:t>thu</a:t>
            </a:r>
            <a:r>
              <a:rPr lang="en-GB" sz="2000" dirty="0">
                <a:solidFill>
                  <a:schemeClr val="tx2"/>
                </a:solidFill>
              </a:rPr>
              <a:t>!</a:t>
            </a:r>
          </a:p>
        </p:txBody>
      </p:sp>
      <p:sp>
        <p:nvSpPr>
          <p:cNvPr id="10" name="Flowchart: Process 9"/>
          <p:cNvSpPr/>
          <p:nvPr/>
        </p:nvSpPr>
        <p:spPr>
          <a:xfrm>
            <a:off x="611560" y="2132856"/>
            <a:ext cx="3510644" cy="504056"/>
          </a:xfrm>
          <a:prstGeom prst="flowChartProcess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2000" dirty="0">
                <a:solidFill>
                  <a:schemeClr val="tx2"/>
                </a:solidFill>
              </a:rPr>
              <a:t>’S </a:t>
            </a:r>
            <a:r>
              <a:rPr lang="en-GB" sz="2000" dirty="0" err="1">
                <a:solidFill>
                  <a:srgbClr val="33CC33"/>
                </a:solidFill>
              </a:rPr>
              <a:t>bochd</a:t>
            </a:r>
            <a:r>
              <a:rPr lang="en-GB" sz="2000" dirty="0">
                <a:solidFill>
                  <a:schemeClr val="tx2"/>
                </a:solidFill>
              </a:rPr>
              <a:t> </a:t>
            </a:r>
            <a:r>
              <a:rPr lang="en-GB" sz="2000" dirty="0" err="1">
                <a:solidFill>
                  <a:schemeClr val="tx2"/>
                </a:solidFill>
              </a:rPr>
              <a:t>nach</a:t>
            </a:r>
            <a:r>
              <a:rPr lang="en-GB" sz="2000" dirty="0">
                <a:solidFill>
                  <a:schemeClr val="tx2"/>
                </a:solidFill>
              </a:rPr>
              <a:t> </a:t>
            </a:r>
            <a:r>
              <a:rPr lang="en-GB" sz="2000" dirty="0" err="1">
                <a:solidFill>
                  <a:schemeClr val="tx2"/>
                </a:solidFill>
              </a:rPr>
              <a:t>deach</a:t>
            </a:r>
            <a:r>
              <a:rPr lang="en-GB" sz="2000" dirty="0">
                <a:solidFill>
                  <a:schemeClr val="tx2"/>
                </a:solidFill>
              </a:rPr>
              <a:t> mi ann.</a:t>
            </a:r>
          </a:p>
        </p:txBody>
      </p:sp>
      <p:sp>
        <p:nvSpPr>
          <p:cNvPr id="11" name="Flowchart: Process 10"/>
          <p:cNvSpPr/>
          <p:nvPr/>
        </p:nvSpPr>
        <p:spPr>
          <a:xfrm>
            <a:off x="971600" y="2780928"/>
            <a:ext cx="3510644" cy="504056"/>
          </a:xfrm>
          <a:prstGeom prst="flowChartProcess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2000" dirty="0">
                <a:solidFill>
                  <a:schemeClr val="tx2"/>
                </a:solidFill>
              </a:rPr>
              <a:t>’S </a:t>
            </a:r>
            <a:r>
              <a:rPr lang="en-GB" sz="2000" dirty="0" err="1">
                <a:solidFill>
                  <a:srgbClr val="33CC33"/>
                </a:solidFill>
              </a:rPr>
              <a:t>mòr</a:t>
            </a:r>
            <a:r>
              <a:rPr lang="en-GB" sz="2000" dirty="0">
                <a:solidFill>
                  <a:schemeClr val="tx2"/>
                </a:solidFill>
              </a:rPr>
              <a:t> am </a:t>
            </a:r>
            <a:r>
              <a:rPr lang="en-GB" sz="2000" dirty="0" err="1">
                <a:solidFill>
                  <a:schemeClr val="tx2"/>
                </a:solidFill>
              </a:rPr>
              <a:t>beud</a:t>
            </a:r>
            <a:r>
              <a:rPr lang="en-GB" sz="2000" dirty="0">
                <a:solidFill>
                  <a:schemeClr val="tx2"/>
                </a:solidFill>
              </a:rPr>
              <a:t>.</a:t>
            </a:r>
          </a:p>
        </p:txBody>
      </p:sp>
      <p:sp>
        <p:nvSpPr>
          <p:cNvPr id="12" name="Flowchart: Process 11"/>
          <p:cNvSpPr/>
          <p:nvPr/>
        </p:nvSpPr>
        <p:spPr>
          <a:xfrm>
            <a:off x="4453344" y="1484784"/>
            <a:ext cx="3312368" cy="504056"/>
          </a:xfrm>
          <a:prstGeom prst="flowChartProcess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2000" dirty="0">
                <a:solidFill>
                  <a:schemeClr val="tx2"/>
                </a:solidFill>
              </a:rPr>
              <a:t>’S </a:t>
            </a:r>
            <a:r>
              <a:rPr lang="en-GB" sz="2000" dirty="0" err="1">
                <a:solidFill>
                  <a:srgbClr val="33CC33"/>
                </a:solidFill>
              </a:rPr>
              <a:t>fhada</a:t>
            </a:r>
            <a:r>
              <a:rPr lang="en-GB" sz="2000" dirty="0">
                <a:solidFill>
                  <a:schemeClr val="tx2"/>
                </a:solidFill>
              </a:rPr>
              <a:t> </a:t>
            </a:r>
            <a:r>
              <a:rPr lang="en-GB" sz="2000" dirty="0" err="1">
                <a:solidFill>
                  <a:schemeClr val="tx2"/>
                </a:solidFill>
              </a:rPr>
              <a:t>bhon</a:t>
            </a:r>
            <a:r>
              <a:rPr lang="en-GB" sz="2000" dirty="0">
                <a:solidFill>
                  <a:schemeClr val="tx2"/>
                </a:solidFill>
              </a:rPr>
              <a:t> </a:t>
            </a:r>
            <a:r>
              <a:rPr lang="en-GB" sz="2000" dirty="0" err="1">
                <a:solidFill>
                  <a:schemeClr val="tx2"/>
                </a:solidFill>
              </a:rPr>
              <a:t>uair</a:t>
            </a:r>
            <a:r>
              <a:rPr lang="en-GB" sz="2000" dirty="0">
                <a:solidFill>
                  <a:schemeClr val="tx2"/>
                </a:solidFill>
              </a:rPr>
              <a:t> sin.</a:t>
            </a:r>
          </a:p>
        </p:txBody>
      </p:sp>
      <p:sp>
        <p:nvSpPr>
          <p:cNvPr id="13" name="Flowchart: Process 12"/>
          <p:cNvSpPr/>
          <p:nvPr/>
        </p:nvSpPr>
        <p:spPr>
          <a:xfrm>
            <a:off x="4788024" y="2132856"/>
            <a:ext cx="3510644" cy="504056"/>
          </a:xfrm>
          <a:prstGeom prst="flowChartProcess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2000" dirty="0">
                <a:solidFill>
                  <a:schemeClr val="tx2"/>
                </a:solidFill>
              </a:rPr>
              <a:t>’S </a:t>
            </a:r>
            <a:r>
              <a:rPr lang="en-GB" sz="2000" dirty="0" err="1">
                <a:solidFill>
                  <a:srgbClr val="33CC33"/>
                </a:solidFill>
              </a:rPr>
              <a:t>beag</a:t>
            </a:r>
            <a:r>
              <a:rPr lang="en-GB" sz="2000" dirty="0">
                <a:solidFill>
                  <a:schemeClr val="tx2"/>
                </a:solidFill>
              </a:rPr>
              <a:t> an t-</a:t>
            </a:r>
            <a:r>
              <a:rPr lang="en-GB" sz="2000" dirty="0" err="1">
                <a:solidFill>
                  <a:schemeClr val="tx2"/>
                </a:solidFill>
              </a:rPr>
              <a:t>iongnadh</a:t>
            </a:r>
            <a:r>
              <a:rPr lang="en-GB" sz="2000" dirty="0">
                <a:solidFill>
                  <a:schemeClr val="tx2"/>
                </a:solidFill>
              </a:rPr>
              <a:t>!</a:t>
            </a:r>
          </a:p>
        </p:txBody>
      </p:sp>
      <p:sp>
        <p:nvSpPr>
          <p:cNvPr id="14" name="Flowchart: Process 13"/>
          <p:cNvSpPr/>
          <p:nvPr/>
        </p:nvSpPr>
        <p:spPr>
          <a:xfrm>
            <a:off x="5148064" y="2780928"/>
            <a:ext cx="3779912" cy="504056"/>
          </a:xfrm>
          <a:prstGeom prst="flowChartProcess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2000" dirty="0">
                <a:solidFill>
                  <a:schemeClr val="tx2"/>
                </a:solidFill>
              </a:rPr>
              <a:t>’S </a:t>
            </a:r>
            <a:r>
              <a:rPr lang="en-GB" sz="2000" dirty="0" err="1">
                <a:solidFill>
                  <a:srgbClr val="33CC33"/>
                </a:solidFill>
              </a:rPr>
              <a:t>cinnteach</a:t>
            </a:r>
            <a:r>
              <a:rPr lang="en-GB" sz="2000" dirty="0">
                <a:solidFill>
                  <a:schemeClr val="tx2"/>
                </a:solidFill>
              </a:rPr>
              <a:t> </a:t>
            </a:r>
            <a:r>
              <a:rPr lang="en-GB" sz="2000" dirty="0" err="1">
                <a:solidFill>
                  <a:schemeClr val="tx2"/>
                </a:solidFill>
              </a:rPr>
              <a:t>gu</a:t>
            </a:r>
            <a:r>
              <a:rPr lang="en-GB" sz="2000" dirty="0">
                <a:solidFill>
                  <a:schemeClr val="tx2"/>
                </a:solidFill>
              </a:rPr>
              <a:t> </a:t>
            </a:r>
            <a:r>
              <a:rPr lang="en-GB" sz="2000" dirty="0" err="1">
                <a:solidFill>
                  <a:schemeClr val="tx2"/>
                </a:solidFill>
              </a:rPr>
              <a:t>bheil</a:t>
            </a:r>
            <a:r>
              <a:rPr lang="en-GB" sz="2000" dirty="0">
                <a:solidFill>
                  <a:schemeClr val="tx2"/>
                </a:solidFill>
              </a:rPr>
              <a:t> sin </a:t>
            </a:r>
            <a:r>
              <a:rPr lang="en-GB" sz="2000" dirty="0" err="1">
                <a:solidFill>
                  <a:schemeClr val="tx2"/>
                </a:solidFill>
              </a:rPr>
              <a:t>ceart</a:t>
            </a:r>
            <a:r>
              <a:rPr lang="en-GB" sz="2000" dirty="0">
                <a:solidFill>
                  <a:schemeClr val="tx2"/>
                </a:solidFill>
              </a:rPr>
              <a:t>.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30103" y="3645024"/>
            <a:ext cx="8704175" cy="648072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2000" dirty="0">
                <a:latin typeface="Bodoni MT" pitchFamily="18" charset="0"/>
              </a:rPr>
              <a:t>Carson a </a:t>
            </a:r>
            <a:r>
              <a:rPr lang="en-GB" sz="2000" dirty="0" err="1">
                <a:latin typeface="Bodoni MT" pitchFamily="18" charset="0"/>
              </a:rPr>
              <a:t>bhiodh</a:t>
            </a:r>
            <a:r>
              <a:rPr lang="en-GB" sz="2000" dirty="0">
                <a:latin typeface="Bodoni MT" pitchFamily="18" charset="0"/>
              </a:rPr>
              <a:t> </a:t>
            </a:r>
            <a:r>
              <a:rPr lang="en-GB" sz="2000" dirty="0" err="1">
                <a:latin typeface="Bodoni MT" pitchFamily="18" charset="0"/>
              </a:rPr>
              <a:t>sinn</a:t>
            </a:r>
            <a:r>
              <a:rPr lang="en-GB" sz="2000" dirty="0">
                <a:latin typeface="Bodoni MT" pitchFamily="18" charset="0"/>
              </a:rPr>
              <a:t> </a:t>
            </a:r>
            <a:r>
              <a:rPr lang="en-GB" sz="2000" dirty="0" err="1">
                <a:latin typeface="Bodoni MT" pitchFamily="18" charset="0"/>
              </a:rPr>
              <a:t>airson</a:t>
            </a:r>
            <a:r>
              <a:rPr lang="en-GB" sz="2000" dirty="0">
                <a:latin typeface="Bodoni MT" pitchFamily="18" charset="0"/>
              </a:rPr>
              <a:t> </a:t>
            </a:r>
            <a:r>
              <a:rPr lang="en-GB" sz="2000" dirty="0" err="1">
                <a:latin typeface="Bodoni MT" pitchFamily="18" charset="0"/>
              </a:rPr>
              <a:t>seantansan</a:t>
            </a:r>
            <a:r>
              <a:rPr lang="en-GB" sz="2000" dirty="0">
                <a:latin typeface="Bodoni MT" pitchFamily="18" charset="0"/>
              </a:rPr>
              <a:t> mar </a:t>
            </a:r>
            <a:r>
              <a:rPr lang="en-GB" sz="2000" dirty="0" err="1">
                <a:latin typeface="Bodoni MT" pitchFamily="18" charset="0"/>
              </a:rPr>
              <a:t>seo</a:t>
            </a:r>
            <a:r>
              <a:rPr lang="en-GB" sz="2000" dirty="0">
                <a:latin typeface="Bodoni MT" pitchFamily="18" charset="0"/>
              </a:rPr>
              <a:t> a </a:t>
            </a:r>
            <a:r>
              <a:rPr lang="en-GB" sz="2000" dirty="0" err="1">
                <a:latin typeface="Bodoni MT" pitchFamily="18" charset="0"/>
              </a:rPr>
              <a:t>chruthachadh</a:t>
            </a:r>
            <a:r>
              <a:rPr lang="en-GB" sz="2000" dirty="0">
                <a:latin typeface="Bodoni MT" pitchFamily="18" charset="0"/>
              </a:rPr>
              <a:t>?</a:t>
            </a:r>
          </a:p>
        </p:txBody>
      </p:sp>
      <p:cxnSp>
        <p:nvCxnSpPr>
          <p:cNvPr id="16" name="Straight Connector 15"/>
          <p:cNvCxnSpPr/>
          <p:nvPr/>
        </p:nvCxnSpPr>
        <p:spPr>
          <a:xfrm>
            <a:off x="1547664" y="3501008"/>
            <a:ext cx="5760640" cy="0"/>
          </a:xfrm>
          <a:prstGeom prst="line">
            <a:avLst/>
          </a:prstGeom>
          <a:ln w="4762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itle 1"/>
          <p:cNvSpPr txBox="1">
            <a:spLocks/>
          </p:cNvSpPr>
          <p:nvPr/>
        </p:nvSpPr>
        <p:spPr>
          <a:xfrm>
            <a:off x="0" y="-1"/>
            <a:ext cx="1763688" cy="47667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0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endParaRPr lang="en-GB" sz="2400" dirty="0">
              <a:solidFill>
                <a:schemeClr val="tx1"/>
              </a:solidFill>
              <a:latin typeface="BankGothic Lt BT" pitchFamily="34" charset="0"/>
            </a:endParaRPr>
          </a:p>
        </p:txBody>
      </p:sp>
      <p:sp>
        <p:nvSpPr>
          <p:cNvPr id="23" name="Rounded Rectangle 22"/>
          <p:cNvSpPr/>
          <p:nvPr/>
        </p:nvSpPr>
        <p:spPr>
          <a:xfrm>
            <a:off x="0" y="5013176"/>
            <a:ext cx="9144001" cy="1584176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Arial"/>
              <a:buChar char="•"/>
            </a:pPr>
            <a:r>
              <a:rPr lang="en-GB" dirty="0" err="1">
                <a:solidFill>
                  <a:srgbClr val="C1F3FF"/>
                </a:solidFill>
                <a:latin typeface="+mj-lt"/>
              </a:rPr>
              <a:t>Chì</a:t>
            </a:r>
            <a:r>
              <a:rPr lang="en-GB" dirty="0">
                <a:solidFill>
                  <a:srgbClr val="C1F3FF"/>
                </a:solidFill>
                <a:latin typeface="+mj-lt"/>
              </a:rPr>
              <a:t> </a:t>
            </a:r>
            <a:r>
              <a:rPr lang="en-GB" dirty="0" err="1">
                <a:solidFill>
                  <a:srgbClr val="C1F3FF"/>
                </a:solidFill>
                <a:latin typeface="+mj-lt"/>
              </a:rPr>
              <a:t>thu</a:t>
            </a:r>
            <a:r>
              <a:rPr lang="en-GB" dirty="0">
                <a:solidFill>
                  <a:srgbClr val="C1F3FF"/>
                </a:solidFill>
                <a:latin typeface="+mj-lt"/>
              </a:rPr>
              <a:t> </a:t>
            </a:r>
            <a:r>
              <a:rPr lang="en-GB" dirty="0" err="1">
                <a:solidFill>
                  <a:srgbClr val="C1F3FF"/>
                </a:solidFill>
                <a:latin typeface="+mj-lt"/>
              </a:rPr>
              <a:t>gur</a:t>
            </a:r>
            <a:r>
              <a:rPr lang="en-GB" dirty="0">
                <a:solidFill>
                  <a:srgbClr val="C1F3FF"/>
                </a:solidFill>
                <a:latin typeface="+mj-lt"/>
              </a:rPr>
              <a:t> e </a:t>
            </a:r>
            <a:r>
              <a:rPr lang="en-GB" dirty="0" err="1">
                <a:solidFill>
                  <a:srgbClr val="C1F3FF"/>
                </a:solidFill>
                <a:latin typeface="+mj-lt"/>
              </a:rPr>
              <a:t>Gàidhlig</a:t>
            </a:r>
            <a:r>
              <a:rPr lang="en-GB" dirty="0">
                <a:solidFill>
                  <a:srgbClr val="C1F3FF"/>
                </a:solidFill>
                <a:latin typeface="+mj-lt"/>
              </a:rPr>
              <a:t> </a:t>
            </a:r>
            <a:r>
              <a:rPr lang="en-GB" dirty="0" err="1">
                <a:solidFill>
                  <a:srgbClr val="C1F3FF"/>
                </a:solidFill>
                <a:latin typeface="+mj-lt"/>
              </a:rPr>
              <a:t>bhrèagha</a:t>
            </a:r>
            <a:r>
              <a:rPr lang="en-GB" dirty="0">
                <a:solidFill>
                  <a:srgbClr val="C1F3FF"/>
                </a:solidFill>
                <a:latin typeface="+mj-lt"/>
              </a:rPr>
              <a:t> a </a:t>
            </a:r>
            <a:r>
              <a:rPr lang="en-GB" dirty="0" err="1">
                <a:solidFill>
                  <a:srgbClr val="C1F3FF"/>
                </a:solidFill>
                <a:latin typeface="+mj-lt"/>
              </a:rPr>
              <a:t>th</a:t>
            </a:r>
            <a:r>
              <a:rPr lang="en-GB" dirty="0">
                <a:solidFill>
                  <a:srgbClr val="C1F3FF"/>
                </a:solidFill>
                <a:latin typeface="+mj-lt"/>
              </a:rPr>
              <a:t>’ </a:t>
            </a:r>
            <a:r>
              <a:rPr lang="en-GB" dirty="0" err="1">
                <a:solidFill>
                  <a:srgbClr val="C1F3FF"/>
                </a:solidFill>
                <a:latin typeface="+mj-lt"/>
              </a:rPr>
              <a:t>anns</a:t>
            </a:r>
            <a:r>
              <a:rPr lang="en-GB" dirty="0">
                <a:solidFill>
                  <a:srgbClr val="C1F3FF"/>
                </a:solidFill>
                <a:latin typeface="+mj-lt"/>
              </a:rPr>
              <a:t> </a:t>
            </a:r>
            <a:r>
              <a:rPr lang="en-GB" dirty="0" err="1">
                <a:solidFill>
                  <a:srgbClr val="C1F3FF"/>
                </a:solidFill>
                <a:latin typeface="+mj-lt"/>
              </a:rPr>
              <a:t>na</a:t>
            </a:r>
            <a:r>
              <a:rPr lang="en-GB" dirty="0">
                <a:solidFill>
                  <a:srgbClr val="C1F3FF"/>
                </a:solidFill>
                <a:latin typeface="+mj-lt"/>
              </a:rPr>
              <a:t> </a:t>
            </a:r>
            <a:r>
              <a:rPr lang="en-GB" dirty="0" err="1">
                <a:solidFill>
                  <a:srgbClr val="C1F3FF"/>
                </a:solidFill>
                <a:latin typeface="+mj-lt"/>
              </a:rPr>
              <a:t>seantansan</a:t>
            </a:r>
            <a:r>
              <a:rPr lang="en-GB" dirty="0">
                <a:solidFill>
                  <a:srgbClr val="C1F3FF"/>
                </a:solidFill>
                <a:latin typeface="+mj-lt"/>
              </a:rPr>
              <a:t> </a:t>
            </a:r>
            <a:r>
              <a:rPr lang="en-GB" dirty="0" err="1">
                <a:solidFill>
                  <a:srgbClr val="C1F3FF"/>
                </a:solidFill>
                <a:latin typeface="+mj-lt"/>
              </a:rPr>
              <a:t>seo</a:t>
            </a:r>
            <a:r>
              <a:rPr lang="en-GB" dirty="0">
                <a:solidFill>
                  <a:srgbClr val="C1F3FF"/>
                </a:solidFill>
                <a:latin typeface="+mj-lt"/>
              </a:rPr>
              <a:t>. </a:t>
            </a:r>
            <a:r>
              <a:rPr lang="en-GB" dirty="0" err="1">
                <a:solidFill>
                  <a:srgbClr val="C1F3FF"/>
                </a:solidFill>
                <a:latin typeface="+mj-lt"/>
              </a:rPr>
              <a:t>Tha</a:t>
            </a:r>
            <a:r>
              <a:rPr lang="en-GB" dirty="0">
                <a:solidFill>
                  <a:srgbClr val="C1F3FF"/>
                </a:solidFill>
                <a:latin typeface="+mj-lt"/>
              </a:rPr>
              <a:t> </a:t>
            </a:r>
            <a:r>
              <a:rPr lang="en-GB" dirty="0" err="1">
                <a:solidFill>
                  <a:srgbClr val="C1F3FF"/>
                </a:solidFill>
                <a:latin typeface="+mj-lt"/>
              </a:rPr>
              <a:t>stoidhle</a:t>
            </a:r>
            <a:r>
              <a:rPr lang="en-GB" dirty="0">
                <a:solidFill>
                  <a:srgbClr val="C1F3FF"/>
                </a:solidFill>
                <a:latin typeface="+mj-lt"/>
              </a:rPr>
              <a:t> mar </a:t>
            </a:r>
            <a:r>
              <a:rPr lang="en-GB" dirty="0" err="1">
                <a:solidFill>
                  <a:srgbClr val="C1F3FF"/>
                </a:solidFill>
                <a:latin typeface="+mj-lt"/>
              </a:rPr>
              <a:t>bhàrdachd</a:t>
            </a:r>
            <a:r>
              <a:rPr lang="en-GB" dirty="0">
                <a:solidFill>
                  <a:srgbClr val="C1F3FF"/>
                </a:solidFill>
                <a:latin typeface="+mj-lt"/>
              </a:rPr>
              <a:t> </a:t>
            </a:r>
            <a:r>
              <a:rPr lang="en-GB" dirty="0" err="1">
                <a:solidFill>
                  <a:srgbClr val="C1F3FF"/>
                </a:solidFill>
                <a:latin typeface="+mj-lt"/>
              </a:rPr>
              <a:t>annta</a:t>
            </a:r>
            <a:r>
              <a:rPr lang="en-GB" dirty="0">
                <a:solidFill>
                  <a:srgbClr val="C1F3FF"/>
                </a:solidFill>
                <a:latin typeface="+mj-lt"/>
              </a:rPr>
              <a:t>.</a:t>
            </a:r>
          </a:p>
          <a:p>
            <a:pPr marL="285750" indent="-285750">
              <a:buFont typeface="Arial"/>
              <a:buChar char="•"/>
            </a:pPr>
            <a:r>
              <a:rPr lang="en-GB" dirty="0" err="1">
                <a:solidFill>
                  <a:srgbClr val="C1F3FF"/>
                </a:solidFill>
                <a:latin typeface="+mj-lt"/>
              </a:rPr>
              <a:t>Tha</a:t>
            </a:r>
            <a:r>
              <a:rPr lang="en-GB" dirty="0">
                <a:solidFill>
                  <a:srgbClr val="C1F3FF"/>
                </a:solidFill>
                <a:latin typeface="+mj-lt"/>
              </a:rPr>
              <a:t> </a:t>
            </a:r>
            <a:r>
              <a:rPr lang="en-GB" dirty="0" err="1">
                <a:solidFill>
                  <a:srgbClr val="C1F3FF"/>
                </a:solidFill>
                <a:latin typeface="+mj-lt"/>
              </a:rPr>
              <a:t>iad</a:t>
            </a:r>
            <a:r>
              <a:rPr lang="en-GB" dirty="0">
                <a:solidFill>
                  <a:srgbClr val="C1F3FF"/>
                </a:solidFill>
                <a:latin typeface="+mj-lt"/>
              </a:rPr>
              <a:t> a’ cur </a:t>
            </a:r>
            <a:r>
              <a:rPr lang="en-GB" dirty="0" err="1">
                <a:solidFill>
                  <a:srgbClr val="C1F3FF"/>
                </a:solidFill>
                <a:latin typeface="+mj-lt"/>
              </a:rPr>
              <a:t>cuideim</a:t>
            </a:r>
            <a:r>
              <a:rPr lang="en-GB" dirty="0">
                <a:solidFill>
                  <a:srgbClr val="C1F3FF"/>
                </a:solidFill>
                <a:latin typeface="+mj-lt"/>
              </a:rPr>
              <a:t> air a’ </a:t>
            </a:r>
            <a:r>
              <a:rPr lang="en-GB" dirty="0" err="1">
                <a:solidFill>
                  <a:srgbClr val="C1F3FF"/>
                </a:solidFill>
                <a:latin typeface="+mj-lt"/>
              </a:rPr>
              <a:t>bhuadhair</a:t>
            </a:r>
            <a:r>
              <a:rPr lang="en-GB" dirty="0">
                <a:solidFill>
                  <a:srgbClr val="C1F3FF"/>
                </a:solidFill>
                <a:latin typeface="+mj-lt"/>
              </a:rPr>
              <a:t> le </a:t>
            </a:r>
            <a:r>
              <a:rPr lang="en-GB" dirty="0" err="1">
                <a:solidFill>
                  <a:srgbClr val="C1F3FF"/>
                </a:solidFill>
                <a:latin typeface="+mj-lt"/>
              </a:rPr>
              <a:t>bhith</a:t>
            </a:r>
            <a:r>
              <a:rPr lang="en-GB" dirty="0">
                <a:solidFill>
                  <a:srgbClr val="C1F3FF"/>
                </a:solidFill>
                <a:latin typeface="+mj-lt"/>
              </a:rPr>
              <a:t> </a:t>
            </a:r>
            <a:r>
              <a:rPr lang="en-GB" dirty="0" err="1">
                <a:solidFill>
                  <a:srgbClr val="C1F3FF"/>
                </a:solidFill>
                <a:latin typeface="+mj-lt"/>
              </a:rPr>
              <a:t>ga</a:t>
            </a:r>
            <a:r>
              <a:rPr lang="en-GB" dirty="0">
                <a:solidFill>
                  <a:srgbClr val="C1F3FF"/>
                </a:solidFill>
                <a:latin typeface="+mj-lt"/>
              </a:rPr>
              <a:t> </a:t>
            </a:r>
            <a:r>
              <a:rPr lang="en-GB" dirty="0" err="1">
                <a:solidFill>
                  <a:srgbClr val="C1F3FF"/>
                </a:solidFill>
                <a:latin typeface="+mj-lt"/>
              </a:rPr>
              <a:t>chur</a:t>
            </a:r>
            <a:r>
              <a:rPr lang="en-GB" dirty="0">
                <a:solidFill>
                  <a:srgbClr val="C1F3FF"/>
                </a:solidFill>
                <a:latin typeface="+mj-lt"/>
              </a:rPr>
              <a:t> </a:t>
            </a:r>
            <a:r>
              <a:rPr lang="en-GB" dirty="0" err="1">
                <a:solidFill>
                  <a:srgbClr val="C1F3FF"/>
                </a:solidFill>
                <a:latin typeface="+mj-lt"/>
              </a:rPr>
              <a:t>gu</a:t>
            </a:r>
            <a:r>
              <a:rPr lang="en-GB" dirty="0">
                <a:solidFill>
                  <a:srgbClr val="C1F3FF"/>
                </a:solidFill>
                <a:latin typeface="+mj-lt"/>
              </a:rPr>
              <a:t> </a:t>
            </a:r>
            <a:r>
              <a:rPr lang="en-GB" dirty="0" err="1">
                <a:solidFill>
                  <a:srgbClr val="C1F3FF"/>
                </a:solidFill>
                <a:latin typeface="+mj-lt"/>
              </a:rPr>
              <a:t>toiseach</a:t>
            </a:r>
            <a:r>
              <a:rPr lang="en-GB" dirty="0">
                <a:solidFill>
                  <a:srgbClr val="C1F3FF"/>
                </a:solidFill>
                <a:latin typeface="+mj-lt"/>
              </a:rPr>
              <a:t> an t-</a:t>
            </a:r>
            <a:r>
              <a:rPr lang="en-GB" dirty="0" err="1">
                <a:solidFill>
                  <a:srgbClr val="C1F3FF"/>
                </a:solidFill>
                <a:latin typeface="+mj-lt"/>
              </a:rPr>
              <a:t>seantans</a:t>
            </a:r>
            <a:r>
              <a:rPr lang="en-GB" dirty="0">
                <a:solidFill>
                  <a:srgbClr val="C1F3FF"/>
                </a:solidFill>
                <a:latin typeface="+mj-lt"/>
              </a:rPr>
              <a:t>.</a:t>
            </a:r>
          </a:p>
          <a:p>
            <a:pPr marL="285750" indent="-285750">
              <a:buFont typeface="Arial"/>
              <a:buChar char="•"/>
            </a:pPr>
            <a:r>
              <a:rPr lang="en-GB" dirty="0" err="1">
                <a:solidFill>
                  <a:srgbClr val="C1F3FF"/>
                </a:solidFill>
                <a:latin typeface="+mj-lt"/>
              </a:rPr>
              <a:t>Gheibh</a:t>
            </a:r>
            <a:r>
              <a:rPr lang="en-GB" dirty="0">
                <a:solidFill>
                  <a:srgbClr val="C1F3FF"/>
                </a:solidFill>
                <a:latin typeface="+mj-lt"/>
              </a:rPr>
              <a:t> </a:t>
            </a:r>
            <a:r>
              <a:rPr lang="en-GB" dirty="0" err="1">
                <a:solidFill>
                  <a:srgbClr val="C1F3FF"/>
                </a:solidFill>
                <a:latin typeface="+mj-lt"/>
              </a:rPr>
              <a:t>thu</a:t>
            </a:r>
            <a:r>
              <a:rPr lang="en-GB" dirty="0">
                <a:solidFill>
                  <a:srgbClr val="C1F3FF"/>
                </a:solidFill>
                <a:latin typeface="+mj-lt"/>
              </a:rPr>
              <a:t> </a:t>
            </a:r>
            <a:r>
              <a:rPr lang="en-GB" dirty="0" err="1">
                <a:solidFill>
                  <a:srgbClr val="C1F3FF"/>
                </a:solidFill>
                <a:latin typeface="+mj-lt"/>
              </a:rPr>
              <a:t>comharran</a:t>
            </a:r>
            <a:r>
              <a:rPr lang="en-GB" dirty="0">
                <a:solidFill>
                  <a:srgbClr val="C1F3FF"/>
                </a:solidFill>
                <a:latin typeface="+mj-lt"/>
              </a:rPr>
              <a:t> </a:t>
            </a:r>
            <a:r>
              <a:rPr lang="en-GB" dirty="0" err="1">
                <a:solidFill>
                  <a:srgbClr val="C1F3FF"/>
                </a:solidFill>
                <a:latin typeface="+mj-lt"/>
              </a:rPr>
              <a:t>nas</a:t>
            </a:r>
            <a:r>
              <a:rPr lang="en-GB" dirty="0">
                <a:solidFill>
                  <a:srgbClr val="C1F3FF"/>
                </a:solidFill>
                <a:latin typeface="+mj-lt"/>
              </a:rPr>
              <a:t> </a:t>
            </a:r>
            <a:r>
              <a:rPr lang="en-GB" dirty="0" err="1">
                <a:solidFill>
                  <a:srgbClr val="C1F3FF"/>
                </a:solidFill>
                <a:latin typeface="+mj-lt"/>
              </a:rPr>
              <a:t>àirde</a:t>
            </a:r>
            <a:r>
              <a:rPr lang="en-GB" dirty="0">
                <a:solidFill>
                  <a:srgbClr val="C1F3FF"/>
                </a:solidFill>
                <a:latin typeface="+mj-lt"/>
              </a:rPr>
              <a:t> </a:t>
            </a:r>
            <a:r>
              <a:rPr lang="en-GB" dirty="0" err="1">
                <a:solidFill>
                  <a:srgbClr val="C1F3FF"/>
                </a:solidFill>
                <a:latin typeface="+mj-lt"/>
              </a:rPr>
              <a:t>nad</a:t>
            </a:r>
            <a:r>
              <a:rPr lang="en-GB" dirty="0">
                <a:solidFill>
                  <a:srgbClr val="C1F3FF"/>
                </a:solidFill>
                <a:latin typeface="+mj-lt"/>
              </a:rPr>
              <a:t> </a:t>
            </a:r>
            <a:r>
              <a:rPr lang="en-GB" dirty="0" err="1">
                <a:solidFill>
                  <a:srgbClr val="C1F3FF"/>
                </a:solidFill>
                <a:latin typeface="+mj-lt"/>
              </a:rPr>
              <a:t>sgrìobhadh</a:t>
            </a:r>
            <a:r>
              <a:rPr lang="en-GB" dirty="0">
                <a:solidFill>
                  <a:srgbClr val="C1F3FF"/>
                </a:solidFill>
                <a:latin typeface="+mj-lt"/>
              </a:rPr>
              <a:t> ma </a:t>
            </a:r>
            <a:r>
              <a:rPr lang="en-GB" dirty="0" err="1">
                <a:solidFill>
                  <a:srgbClr val="C1F3FF"/>
                </a:solidFill>
                <a:latin typeface="+mj-lt"/>
              </a:rPr>
              <a:t>chleachdas</a:t>
            </a:r>
            <a:r>
              <a:rPr lang="en-GB" dirty="0">
                <a:solidFill>
                  <a:srgbClr val="C1F3FF"/>
                </a:solidFill>
                <a:latin typeface="+mj-lt"/>
              </a:rPr>
              <a:t> </a:t>
            </a:r>
            <a:r>
              <a:rPr lang="en-GB" dirty="0" err="1">
                <a:solidFill>
                  <a:srgbClr val="C1F3FF"/>
                </a:solidFill>
                <a:latin typeface="+mj-lt"/>
              </a:rPr>
              <a:t>sibh</a:t>
            </a:r>
            <a:r>
              <a:rPr lang="en-GB" dirty="0">
                <a:solidFill>
                  <a:srgbClr val="C1F3FF"/>
                </a:solidFill>
                <a:latin typeface="+mj-lt"/>
              </a:rPr>
              <a:t> </a:t>
            </a:r>
            <a:r>
              <a:rPr lang="en-GB" dirty="0" err="1">
                <a:solidFill>
                  <a:srgbClr val="C1F3FF"/>
                </a:solidFill>
                <a:latin typeface="+mj-lt"/>
              </a:rPr>
              <a:t>structaran</a:t>
            </a:r>
            <a:r>
              <a:rPr lang="en-GB" dirty="0">
                <a:solidFill>
                  <a:srgbClr val="C1F3FF"/>
                </a:solidFill>
                <a:latin typeface="+mj-lt"/>
              </a:rPr>
              <a:t> </a:t>
            </a:r>
            <a:r>
              <a:rPr lang="en-GB" dirty="0" err="1">
                <a:solidFill>
                  <a:srgbClr val="C1F3FF"/>
                </a:solidFill>
                <a:latin typeface="+mj-lt"/>
              </a:rPr>
              <a:t>cànain</a:t>
            </a:r>
            <a:r>
              <a:rPr lang="en-GB" dirty="0">
                <a:solidFill>
                  <a:srgbClr val="C1F3FF"/>
                </a:solidFill>
                <a:latin typeface="+mj-lt"/>
              </a:rPr>
              <a:t> </a:t>
            </a:r>
            <a:r>
              <a:rPr lang="en-GB" dirty="0" err="1">
                <a:solidFill>
                  <a:srgbClr val="C1F3FF"/>
                </a:solidFill>
                <a:latin typeface="+mj-lt"/>
              </a:rPr>
              <a:t>adhartach</a:t>
            </a:r>
            <a:r>
              <a:rPr lang="en-GB" dirty="0">
                <a:solidFill>
                  <a:srgbClr val="C1F3FF"/>
                </a:solidFill>
                <a:latin typeface="+mj-lt"/>
              </a:rPr>
              <a:t> mar </a:t>
            </a:r>
            <a:r>
              <a:rPr lang="en-GB" dirty="0" err="1">
                <a:solidFill>
                  <a:srgbClr val="C1F3FF"/>
                </a:solidFill>
                <a:latin typeface="+mj-lt"/>
              </a:rPr>
              <a:t>seo</a:t>
            </a:r>
            <a:r>
              <a:rPr lang="en-GB" dirty="0">
                <a:solidFill>
                  <a:srgbClr val="C1F3FF"/>
                </a:solidFill>
                <a:latin typeface="+mj-lt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39978890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5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0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5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0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5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0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1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5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5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1000"/>
                                        <p:tgtEl>
                                          <p:spTgt spid="2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23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23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1000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1000"/>
                                        <p:tgtEl>
                                          <p:spTgt spid="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0" dur="1000"/>
                                        <p:tgtEl>
                                          <p:spTgt spid="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1" dur="1000" fill="hold"/>
                                        <p:tgtEl>
                                          <p:spTgt spid="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1000" fill="hold"/>
                                        <p:tgtEl>
                                          <p:spTgt spid="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uild="p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build="p" animBg="1"/>
      <p:bldP spid="19" grpId="0"/>
      <p:bldP spid="23" grpId="0" build="p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lowchart: Process 8"/>
          <p:cNvSpPr/>
          <p:nvPr/>
        </p:nvSpPr>
        <p:spPr>
          <a:xfrm>
            <a:off x="251520" y="620688"/>
            <a:ext cx="3312368" cy="504056"/>
          </a:xfrm>
          <a:prstGeom prst="flowChartProcess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2000" dirty="0">
                <a:solidFill>
                  <a:schemeClr val="tx2"/>
                </a:solidFill>
              </a:rPr>
              <a:t>Is </a:t>
            </a:r>
            <a:r>
              <a:rPr lang="en-GB" sz="2000" dirty="0">
                <a:solidFill>
                  <a:srgbClr val="33CC33"/>
                </a:solidFill>
              </a:rPr>
              <a:t>math</a:t>
            </a:r>
            <a:r>
              <a:rPr lang="en-GB" sz="2000" dirty="0">
                <a:solidFill>
                  <a:schemeClr val="tx2"/>
                </a:solidFill>
              </a:rPr>
              <a:t> a </a:t>
            </a:r>
            <a:r>
              <a:rPr lang="en-GB" sz="2000" dirty="0" err="1">
                <a:solidFill>
                  <a:schemeClr val="tx2"/>
                </a:solidFill>
              </a:rPr>
              <a:t>rinn</a:t>
            </a:r>
            <a:r>
              <a:rPr lang="en-GB" sz="2000" dirty="0">
                <a:solidFill>
                  <a:schemeClr val="tx2"/>
                </a:solidFill>
              </a:rPr>
              <a:t> </a:t>
            </a:r>
            <a:r>
              <a:rPr lang="en-GB" sz="2000" dirty="0" err="1">
                <a:solidFill>
                  <a:schemeClr val="tx2"/>
                </a:solidFill>
              </a:rPr>
              <a:t>thu</a:t>
            </a:r>
            <a:r>
              <a:rPr lang="en-GB" sz="2000" dirty="0">
                <a:solidFill>
                  <a:schemeClr val="tx2"/>
                </a:solidFill>
              </a:rPr>
              <a:t>!</a:t>
            </a:r>
          </a:p>
        </p:txBody>
      </p:sp>
      <p:sp>
        <p:nvSpPr>
          <p:cNvPr id="10" name="Flowchart: Process 9"/>
          <p:cNvSpPr/>
          <p:nvPr/>
        </p:nvSpPr>
        <p:spPr>
          <a:xfrm>
            <a:off x="586200" y="1268760"/>
            <a:ext cx="3510644" cy="504056"/>
          </a:xfrm>
          <a:prstGeom prst="flowChartProcess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2000" dirty="0">
                <a:solidFill>
                  <a:schemeClr val="tx2"/>
                </a:solidFill>
              </a:rPr>
              <a:t>Is </a:t>
            </a:r>
            <a:r>
              <a:rPr lang="en-GB" sz="2000" dirty="0" err="1">
                <a:solidFill>
                  <a:srgbClr val="33CC33"/>
                </a:solidFill>
              </a:rPr>
              <a:t>bochd</a:t>
            </a:r>
            <a:r>
              <a:rPr lang="en-GB" sz="2000" dirty="0">
                <a:solidFill>
                  <a:schemeClr val="tx2"/>
                </a:solidFill>
              </a:rPr>
              <a:t> </a:t>
            </a:r>
            <a:r>
              <a:rPr lang="en-GB" sz="2000" dirty="0" err="1">
                <a:solidFill>
                  <a:schemeClr val="tx2"/>
                </a:solidFill>
              </a:rPr>
              <a:t>nach</a:t>
            </a:r>
            <a:r>
              <a:rPr lang="en-GB" sz="2000" dirty="0">
                <a:solidFill>
                  <a:schemeClr val="tx2"/>
                </a:solidFill>
              </a:rPr>
              <a:t> </a:t>
            </a:r>
            <a:r>
              <a:rPr lang="en-GB" sz="2000" dirty="0" err="1">
                <a:solidFill>
                  <a:schemeClr val="tx2"/>
                </a:solidFill>
              </a:rPr>
              <a:t>deach</a:t>
            </a:r>
            <a:r>
              <a:rPr lang="en-GB" sz="2000" dirty="0">
                <a:solidFill>
                  <a:schemeClr val="tx2"/>
                </a:solidFill>
              </a:rPr>
              <a:t> mi ann.</a:t>
            </a:r>
          </a:p>
        </p:txBody>
      </p:sp>
      <p:sp>
        <p:nvSpPr>
          <p:cNvPr id="11" name="Flowchart: Process 10"/>
          <p:cNvSpPr/>
          <p:nvPr/>
        </p:nvSpPr>
        <p:spPr>
          <a:xfrm>
            <a:off x="946240" y="1916832"/>
            <a:ext cx="3510644" cy="504056"/>
          </a:xfrm>
          <a:prstGeom prst="flowChartProcess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2000" dirty="0">
                <a:solidFill>
                  <a:schemeClr val="tx2"/>
                </a:solidFill>
              </a:rPr>
              <a:t>Is </a:t>
            </a:r>
            <a:r>
              <a:rPr lang="en-GB" sz="2000" dirty="0" err="1">
                <a:solidFill>
                  <a:srgbClr val="33CC33"/>
                </a:solidFill>
              </a:rPr>
              <a:t>mòr</a:t>
            </a:r>
            <a:r>
              <a:rPr lang="en-GB" sz="2000" dirty="0">
                <a:solidFill>
                  <a:schemeClr val="tx2"/>
                </a:solidFill>
              </a:rPr>
              <a:t> am </a:t>
            </a:r>
            <a:r>
              <a:rPr lang="en-GB" sz="2000" dirty="0" err="1">
                <a:solidFill>
                  <a:schemeClr val="tx2"/>
                </a:solidFill>
              </a:rPr>
              <a:t>beud</a:t>
            </a:r>
            <a:r>
              <a:rPr lang="en-GB" sz="2000" dirty="0">
                <a:solidFill>
                  <a:schemeClr val="tx2"/>
                </a:solidFill>
              </a:rPr>
              <a:t>.</a:t>
            </a:r>
          </a:p>
        </p:txBody>
      </p:sp>
      <p:sp>
        <p:nvSpPr>
          <p:cNvPr id="12" name="Flowchart: Process 11"/>
          <p:cNvSpPr/>
          <p:nvPr/>
        </p:nvSpPr>
        <p:spPr>
          <a:xfrm>
            <a:off x="4427984" y="620688"/>
            <a:ext cx="3312368" cy="504056"/>
          </a:xfrm>
          <a:prstGeom prst="flowChartProcess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2000" dirty="0">
                <a:solidFill>
                  <a:schemeClr val="tx2"/>
                </a:solidFill>
              </a:rPr>
              <a:t>Is </a:t>
            </a:r>
            <a:r>
              <a:rPr lang="en-GB" sz="2000" dirty="0" err="1">
                <a:solidFill>
                  <a:srgbClr val="33CC33"/>
                </a:solidFill>
              </a:rPr>
              <a:t>fhada</a:t>
            </a:r>
            <a:r>
              <a:rPr lang="en-GB" sz="2000" dirty="0">
                <a:solidFill>
                  <a:schemeClr val="tx2"/>
                </a:solidFill>
              </a:rPr>
              <a:t> </a:t>
            </a:r>
            <a:r>
              <a:rPr lang="en-GB" sz="2000" dirty="0" err="1">
                <a:solidFill>
                  <a:schemeClr val="tx2"/>
                </a:solidFill>
              </a:rPr>
              <a:t>bhon</a:t>
            </a:r>
            <a:r>
              <a:rPr lang="en-GB" sz="2000" dirty="0">
                <a:solidFill>
                  <a:schemeClr val="tx2"/>
                </a:solidFill>
              </a:rPr>
              <a:t> </a:t>
            </a:r>
            <a:r>
              <a:rPr lang="en-GB" sz="2000" dirty="0" err="1">
                <a:solidFill>
                  <a:schemeClr val="tx2"/>
                </a:solidFill>
              </a:rPr>
              <a:t>uair</a:t>
            </a:r>
            <a:r>
              <a:rPr lang="en-GB" sz="2000" dirty="0">
                <a:solidFill>
                  <a:schemeClr val="tx2"/>
                </a:solidFill>
              </a:rPr>
              <a:t> sin.</a:t>
            </a:r>
          </a:p>
        </p:txBody>
      </p:sp>
      <p:sp>
        <p:nvSpPr>
          <p:cNvPr id="13" name="Flowchart: Process 12"/>
          <p:cNvSpPr/>
          <p:nvPr/>
        </p:nvSpPr>
        <p:spPr>
          <a:xfrm>
            <a:off x="4762664" y="1268760"/>
            <a:ext cx="3510644" cy="504056"/>
          </a:xfrm>
          <a:prstGeom prst="flowChartProcess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2000" dirty="0">
                <a:solidFill>
                  <a:schemeClr val="tx2"/>
                </a:solidFill>
              </a:rPr>
              <a:t>Is </a:t>
            </a:r>
            <a:r>
              <a:rPr lang="en-GB" sz="2000" dirty="0" err="1">
                <a:solidFill>
                  <a:srgbClr val="33CC33"/>
                </a:solidFill>
              </a:rPr>
              <a:t>beag</a:t>
            </a:r>
            <a:r>
              <a:rPr lang="en-GB" sz="2000" dirty="0">
                <a:solidFill>
                  <a:schemeClr val="tx2"/>
                </a:solidFill>
              </a:rPr>
              <a:t> an t-</a:t>
            </a:r>
            <a:r>
              <a:rPr lang="en-GB" sz="2000" dirty="0" err="1">
                <a:solidFill>
                  <a:schemeClr val="tx2"/>
                </a:solidFill>
              </a:rPr>
              <a:t>iongnadh</a:t>
            </a:r>
            <a:r>
              <a:rPr lang="en-GB" sz="2000" dirty="0">
                <a:solidFill>
                  <a:schemeClr val="tx2"/>
                </a:solidFill>
              </a:rPr>
              <a:t>!</a:t>
            </a:r>
          </a:p>
        </p:txBody>
      </p:sp>
      <p:sp>
        <p:nvSpPr>
          <p:cNvPr id="14" name="Flowchart: Process 13"/>
          <p:cNvSpPr/>
          <p:nvPr/>
        </p:nvSpPr>
        <p:spPr>
          <a:xfrm>
            <a:off x="5122704" y="1916832"/>
            <a:ext cx="3779912" cy="504056"/>
          </a:xfrm>
          <a:prstGeom prst="flowChartProcess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2000" dirty="0">
                <a:solidFill>
                  <a:schemeClr val="tx2"/>
                </a:solidFill>
              </a:rPr>
              <a:t>Is </a:t>
            </a:r>
            <a:r>
              <a:rPr lang="en-GB" sz="2000" dirty="0" err="1">
                <a:solidFill>
                  <a:srgbClr val="33CC33"/>
                </a:solidFill>
              </a:rPr>
              <a:t>cinnteach</a:t>
            </a:r>
            <a:r>
              <a:rPr lang="en-GB" sz="2000" dirty="0">
                <a:solidFill>
                  <a:schemeClr val="tx2"/>
                </a:solidFill>
              </a:rPr>
              <a:t> </a:t>
            </a:r>
            <a:r>
              <a:rPr lang="en-GB" sz="2000" dirty="0" err="1">
                <a:solidFill>
                  <a:schemeClr val="tx2"/>
                </a:solidFill>
              </a:rPr>
              <a:t>gu</a:t>
            </a:r>
            <a:r>
              <a:rPr lang="en-GB" sz="2000" dirty="0">
                <a:solidFill>
                  <a:schemeClr val="tx2"/>
                </a:solidFill>
              </a:rPr>
              <a:t> </a:t>
            </a:r>
            <a:r>
              <a:rPr lang="en-GB" sz="2000" dirty="0" err="1">
                <a:solidFill>
                  <a:schemeClr val="tx2"/>
                </a:solidFill>
              </a:rPr>
              <a:t>bheil</a:t>
            </a:r>
            <a:r>
              <a:rPr lang="en-GB" sz="2000" dirty="0">
                <a:solidFill>
                  <a:schemeClr val="tx2"/>
                </a:solidFill>
              </a:rPr>
              <a:t> sin </a:t>
            </a:r>
            <a:r>
              <a:rPr lang="en-GB" sz="2000" dirty="0" err="1">
                <a:solidFill>
                  <a:schemeClr val="tx2"/>
                </a:solidFill>
              </a:rPr>
              <a:t>ceart</a:t>
            </a:r>
            <a:r>
              <a:rPr lang="en-GB" sz="2000" dirty="0">
                <a:solidFill>
                  <a:schemeClr val="tx2"/>
                </a:solidFill>
              </a:rPr>
              <a:t>.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107504" y="2996952"/>
            <a:ext cx="8704175" cy="648072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2000" dirty="0">
                <a:latin typeface="Bodoni MT" pitchFamily="18" charset="0"/>
              </a:rPr>
              <a:t>Le </a:t>
            </a:r>
            <a:r>
              <a:rPr lang="en-GB" sz="2000" dirty="0" err="1">
                <a:latin typeface="Bodoni MT" pitchFamily="18" charset="0"/>
              </a:rPr>
              <a:t>bhith</a:t>
            </a:r>
            <a:r>
              <a:rPr lang="en-GB" sz="2000" dirty="0">
                <a:latin typeface="Bodoni MT" pitchFamily="18" charset="0"/>
              </a:rPr>
              <a:t> a’ </a:t>
            </a:r>
            <a:r>
              <a:rPr lang="en-GB" sz="2000" dirty="0" err="1">
                <a:latin typeface="Bodoni MT" pitchFamily="18" charset="0"/>
              </a:rPr>
              <a:t>coimhead</a:t>
            </a:r>
            <a:r>
              <a:rPr lang="en-GB" sz="2000" dirty="0">
                <a:latin typeface="Bodoni MT" pitchFamily="18" charset="0"/>
              </a:rPr>
              <a:t> air </a:t>
            </a:r>
            <a:r>
              <a:rPr lang="en-GB" sz="2000" dirty="0" err="1">
                <a:latin typeface="Bodoni MT" pitchFamily="18" charset="0"/>
              </a:rPr>
              <a:t>na</a:t>
            </a:r>
            <a:r>
              <a:rPr lang="en-GB" sz="2000" dirty="0">
                <a:latin typeface="Bodoni MT" pitchFamily="18" charset="0"/>
              </a:rPr>
              <a:t> h-</a:t>
            </a:r>
            <a:r>
              <a:rPr lang="en-GB" sz="2000" dirty="0" err="1">
                <a:latin typeface="Bodoni MT" pitchFamily="18" charset="0"/>
              </a:rPr>
              <a:t>eisimpleirean</a:t>
            </a:r>
            <a:r>
              <a:rPr lang="en-GB" sz="2000" dirty="0">
                <a:latin typeface="Bodoni MT" pitchFamily="18" charset="0"/>
              </a:rPr>
              <a:t> </a:t>
            </a:r>
            <a:r>
              <a:rPr lang="en-GB" sz="2000" dirty="0" err="1">
                <a:latin typeface="Bodoni MT" pitchFamily="18" charset="0"/>
              </a:rPr>
              <a:t>gu</a:t>
            </a:r>
            <a:r>
              <a:rPr lang="en-GB" sz="2000" dirty="0">
                <a:latin typeface="Bodoni MT" pitchFamily="18" charset="0"/>
              </a:rPr>
              <a:t> h-</a:t>
            </a:r>
            <a:r>
              <a:rPr lang="en-GB" sz="2000" dirty="0" err="1">
                <a:latin typeface="Bodoni MT" pitchFamily="18" charset="0"/>
              </a:rPr>
              <a:t>àrd</a:t>
            </a:r>
            <a:r>
              <a:rPr lang="en-GB" sz="2000" dirty="0">
                <a:latin typeface="Bodoni MT" pitchFamily="18" charset="0"/>
              </a:rPr>
              <a:t>, </a:t>
            </a:r>
            <a:r>
              <a:rPr lang="en-GB" sz="2000" dirty="0" err="1">
                <a:latin typeface="Bodoni MT" pitchFamily="18" charset="0"/>
              </a:rPr>
              <a:t>sgrìobh</a:t>
            </a:r>
            <a:r>
              <a:rPr lang="en-GB" sz="2000" dirty="0">
                <a:latin typeface="Bodoni MT" pitchFamily="18" charset="0"/>
              </a:rPr>
              <a:t> </a:t>
            </a:r>
            <a:r>
              <a:rPr lang="en-GB" sz="2000" dirty="0" err="1">
                <a:latin typeface="Bodoni MT" pitchFamily="18" charset="0"/>
              </a:rPr>
              <a:t>na</a:t>
            </a:r>
            <a:r>
              <a:rPr lang="en-GB" sz="2000" dirty="0">
                <a:latin typeface="Bodoni MT" pitchFamily="18" charset="0"/>
              </a:rPr>
              <a:t> </a:t>
            </a:r>
            <a:r>
              <a:rPr lang="en-GB" sz="2000" dirty="0" err="1">
                <a:latin typeface="Bodoni MT" pitchFamily="18" charset="0"/>
              </a:rPr>
              <a:t>seantansan</a:t>
            </a:r>
            <a:r>
              <a:rPr lang="en-GB" sz="2000" dirty="0">
                <a:latin typeface="Bodoni MT" pitchFamily="18" charset="0"/>
              </a:rPr>
              <a:t> a </a:t>
            </a:r>
            <a:r>
              <a:rPr lang="en-GB" sz="2000" dirty="0" err="1">
                <a:latin typeface="Bodoni MT" pitchFamily="18" charset="0"/>
              </a:rPr>
              <a:t>leanas</a:t>
            </a:r>
            <a:r>
              <a:rPr lang="en-GB" sz="2000" dirty="0">
                <a:latin typeface="Bodoni MT" pitchFamily="18" charset="0"/>
              </a:rPr>
              <a:t> ann an </a:t>
            </a:r>
            <a:r>
              <a:rPr lang="en-GB" sz="2000" dirty="0" err="1">
                <a:latin typeface="Bodoni MT" pitchFamily="18" charset="0"/>
              </a:rPr>
              <a:t>dòigh</a:t>
            </a:r>
            <a:r>
              <a:rPr lang="en-GB" sz="2000" dirty="0">
                <a:latin typeface="Bodoni MT" pitchFamily="18" charset="0"/>
              </a:rPr>
              <a:t> eile:</a:t>
            </a:r>
          </a:p>
        </p:txBody>
      </p:sp>
      <p:cxnSp>
        <p:nvCxnSpPr>
          <p:cNvPr id="16" name="Straight Connector 15"/>
          <p:cNvCxnSpPr/>
          <p:nvPr/>
        </p:nvCxnSpPr>
        <p:spPr>
          <a:xfrm>
            <a:off x="1619672" y="2708920"/>
            <a:ext cx="5760640" cy="0"/>
          </a:xfrm>
          <a:prstGeom prst="line">
            <a:avLst/>
          </a:prstGeom>
          <a:ln w="4762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itle 1"/>
          <p:cNvSpPr txBox="1">
            <a:spLocks/>
          </p:cNvSpPr>
          <p:nvPr/>
        </p:nvSpPr>
        <p:spPr>
          <a:xfrm>
            <a:off x="0" y="-1"/>
            <a:ext cx="1763688" cy="47667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0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endParaRPr lang="en-GB" sz="2400" dirty="0">
              <a:solidFill>
                <a:schemeClr val="tx1"/>
              </a:solidFill>
              <a:latin typeface="BankGothic Lt BT" pitchFamily="34" charset="0"/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6876256" y="-1"/>
            <a:ext cx="226774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b="1" dirty="0" err="1">
                <a:solidFill>
                  <a:schemeClr val="tx2"/>
                </a:solidFill>
                <a:latin typeface="BankGothic Lt BT" pitchFamily="34" charset="0"/>
              </a:rPr>
              <a:t>Aonad</a:t>
            </a:r>
            <a:r>
              <a:rPr lang="en-GB" b="1" dirty="0">
                <a:solidFill>
                  <a:schemeClr val="tx2"/>
                </a:solidFill>
                <a:latin typeface="BankGothic Lt BT" pitchFamily="34" charset="0"/>
              </a:rPr>
              <a:t> </a:t>
            </a:r>
            <a:r>
              <a:rPr lang="en-GB" b="1" dirty="0" err="1">
                <a:solidFill>
                  <a:schemeClr val="tx2"/>
                </a:solidFill>
                <a:latin typeface="BankGothic Lt BT" pitchFamily="34" charset="0"/>
              </a:rPr>
              <a:t>Cànain</a:t>
            </a:r>
            <a:endParaRPr lang="en-GB" b="1" dirty="0">
              <a:solidFill>
                <a:schemeClr val="tx2"/>
              </a:solidFill>
            </a:endParaRPr>
          </a:p>
        </p:txBody>
      </p:sp>
      <p:sp>
        <p:nvSpPr>
          <p:cNvPr id="21" name="Rectangle 2"/>
          <p:cNvSpPr>
            <a:spLocks noChangeArrowheads="1"/>
          </p:cNvSpPr>
          <p:nvPr/>
        </p:nvSpPr>
        <p:spPr bwMode="auto">
          <a:xfrm>
            <a:off x="107504" y="4077072"/>
            <a:ext cx="5508104" cy="2274750"/>
          </a:xfrm>
          <a:prstGeom prst="rect">
            <a:avLst/>
          </a:prstGeom>
          <a:noFill/>
          <a:ln w="9525" algn="in">
            <a:solidFill>
              <a:srgbClr val="000000"/>
            </a:solidFill>
            <a:prstDash val="lgDash"/>
            <a:miter lim="800000"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CCCCCC"/>
                  </a:outerShdw>
                </a:effectLst>
              </a14:hiddenEffects>
            </a:ext>
          </a:extLst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lvl="0" algn="just" fontAlgn="base">
              <a:spcBef>
                <a:spcPct val="0"/>
              </a:spcBef>
              <a:spcAft>
                <a:spcPct val="0"/>
              </a:spcAft>
            </a:pPr>
            <a:r>
              <a:rPr kumimoji="0" lang="en-GB" b="0" i="0" u="none" strike="noStrike" cap="none" normalizeH="0" baseline="0" dirty="0">
                <a:ln>
                  <a:noFill/>
                </a:ln>
                <a:solidFill>
                  <a:srgbClr val="FFFF00"/>
                </a:solidFill>
                <a:effectLst/>
                <a:latin typeface="Bodoni MT" pitchFamily="18" charset="0"/>
                <a:cs typeface="Arial" pitchFamily="34" charset="0"/>
              </a:rPr>
              <a:t>1. </a:t>
            </a:r>
            <a:r>
              <a:rPr kumimoji="0" lang="en-GB" b="0" i="0" u="none" strike="noStrike" cap="none" normalizeH="0" baseline="0" dirty="0" err="1">
                <a:ln>
                  <a:noFill/>
                </a:ln>
                <a:solidFill>
                  <a:srgbClr val="FFFF00"/>
                </a:solidFill>
                <a:effectLst/>
                <a:latin typeface="Bodoni MT" pitchFamily="18" charset="0"/>
                <a:cs typeface="Arial" pitchFamily="34" charset="0"/>
              </a:rPr>
              <a:t>Chaill</a:t>
            </a:r>
            <a:r>
              <a:rPr kumimoji="0" lang="en-GB" b="0" i="0" u="none" strike="noStrike" cap="none" normalizeH="0" baseline="0" dirty="0">
                <a:ln>
                  <a:noFill/>
                </a:ln>
                <a:solidFill>
                  <a:srgbClr val="FFFF00"/>
                </a:solidFill>
                <a:effectLst/>
                <a:latin typeface="Bodoni MT" pitchFamily="18" charset="0"/>
                <a:cs typeface="Arial" pitchFamily="34" charset="0"/>
              </a:rPr>
              <a:t> e a’ </a:t>
            </a:r>
            <a:r>
              <a:rPr kumimoji="0" lang="en-GB" b="0" i="0" u="none" strike="noStrike" cap="none" normalizeH="0" baseline="0" dirty="0" err="1">
                <a:ln>
                  <a:noFill/>
                </a:ln>
                <a:solidFill>
                  <a:srgbClr val="FFFF00"/>
                </a:solidFill>
                <a:effectLst/>
                <a:latin typeface="Bodoni MT" pitchFamily="18" charset="0"/>
                <a:cs typeface="Arial" pitchFamily="34" charset="0"/>
              </a:rPr>
              <a:t>Ghàidhlig</a:t>
            </a:r>
            <a:r>
              <a:rPr kumimoji="0" lang="en-GB" b="0" i="0" u="none" strike="noStrike" cap="none" normalizeH="0" baseline="0" dirty="0">
                <a:ln>
                  <a:noFill/>
                </a:ln>
                <a:solidFill>
                  <a:srgbClr val="FFFF00"/>
                </a:solidFill>
                <a:effectLst/>
                <a:latin typeface="Bodoni MT" pitchFamily="18" charset="0"/>
                <a:cs typeface="Arial" pitchFamily="34" charset="0"/>
              </a:rPr>
              <a:t> </a:t>
            </a:r>
            <a:r>
              <a:rPr kumimoji="0" lang="en-GB" b="0" i="0" u="none" strike="noStrike" cap="none" normalizeH="0" baseline="0" dirty="0" err="1">
                <a:ln>
                  <a:noFill/>
                </a:ln>
                <a:solidFill>
                  <a:srgbClr val="FFFF00"/>
                </a:solidFill>
                <a:effectLst/>
                <a:latin typeface="Bodoni MT" pitchFamily="18" charset="0"/>
                <a:cs typeface="Arial" pitchFamily="34" charset="0"/>
              </a:rPr>
              <a:t>nuair</a:t>
            </a:r>
            <a:r>
              <a:rPr kumimoji="0" lang="en-GB" b="0" i="0" u="none" strike="noStrike" cap="none" normalizeH="0" baseline="0" dirty="0">
                <a:ln>
                  <a:noFill/>
                </a:ln>
                <a:solidFill>
                  <a:srgbClr val="FFFF00"/>
                </a:solidFill>
                <a:effectLst/>
                <a:latin typeface="Bodoni MT" pitchFamily="18" charset="0"/>
                <a:cs typeface="Arial" pitchFamily="34" charset="0"/>
              </a:rPr>
              <a:t> a </a:t>
            </a:r>
            <a:r>
              <a:rPr kumimoji="0" lang="en-GB" b="0" i="0" u="none" strike="noStrike" cap="none" normalizeH="0" baseline="0" dirty="0" err="1">
                <a:ln>
                  <a:noFill/>
                </a:ln>
                <a:solidFill>
                  <a:srgbClr val="FFFF00"/>
                </a:solidFill>
                <a:effectLst/>
                <a:latin typeface="Bodoni MT" pitchFamily="18" charset="0"/>
                <a:cs typeface="Arial" pitchFamily="34" charset="0"/>
              </a:rPr>
              <a:t>bha</a:t>
            </a:r>
            <a:r>
              <a:rPr kumimoji="0" lang="en-GB" b="0" i="0" u="none" strike="noStrike" cap="none" normalizeH="0" baseline="0" dirty="0">
                <a:ln>
                  <a:noFill/>
                </a:ln>
                <a:solidFill>
                  <a:srgbClr val="FFFF00"/>
                </a:solidFill>
                <a:effectLst/>
                <a:latin typeface="Bodoni MT" pitchFamily="18" charset="0"/>
                <a:cs typeface="Arial" pitchFamily="34" charset="0"/>
              </a:rPr>
              <a:t> e </a:t>
            </a:r>
            <a:r>
              <a:rPr kumimoji="0" lang="en-GB" b="0" i="0" u="none" strike="noStrike" cap="none" normalizeH="0" baseline="0" dirty="0" err="1">
                <a:ln>
                  <a:noFill/>
                </a:ln>
                <a:solidFill>
                  <a:srgbClr val="FFFF00"/>
                </a:solidFill>
                <a:effectLst/>
                <a:latin typeface="Bodoni MT" pitchFamily="18" charset="0"/>
                <a:cs typeface="Arial" pitchFamily="34" charset="0"/>
              </a:rPr>
              <a:t>òg</a:t>
            </a:r>
            <a:r>
              <a:rPr kumimoji="0" lang="en-GB" b="0" i="0" u="none" strike="noStrike" cap="none" normalizeH="0" baseline="0" dirty="0">
                <a:ln>
                  <a:noFill/>
                </a:ln>
                <a:solidFill>
                  <a:srgbClr val="FFFF00"/>
                </a:solidFill>
                <a:effectLst/>
                <a:latin typeface="Bodoni MT" pitchFamily="18" charset="0"/>
                <a:cs typeface="Arial" pitchFamily="34" charset="0"/>
              </a:rPr>
              <a:t>.	</a:t>
            </a:r>
          </a:p>
          <a:p>
            <a:pPr lvl="0" algn="just" fontAlgn="base">
              <a:spcBef>
                <a:spcPct val="0"/>
              </a:spcBef>
              <a:spcAft>
                <a:spcPct val="0"/>
              </a:spcAft>
            </a:pPr>
            <a:r>
              <a:rPr lang="en-GB" dirty="0">
                <a:solidFill>
                  <a:srgbClr val="FFFF00"/>
                </a:solidFill>
                <a:latin typeface="Bodoni MT" pitchFamily="18" charset="0"/>
                <a:cs typeface="Arial" pitchFamily="34" charset="0"/>
              </a:rPr>
              <a:t>     </a:t>
            </a:r>
            <a:r>
              <a:rPr lang="en-GB" dirty="0">
                <a:solidFill>
                  <a:srgbClr val="33CC33"/>
                </a:solidFill>
                <a:latin typeface="Bodoni MT" pitchFamily="18" charset="0"/>
                <a:cs typeface="Arial" pitchFamily="34" charset="0"/>
              </a:rPr>
              <a:t>’S </a:t>
            </a:r>
            <a:r>
              <a:rPr lang="en-GB" dirty="0" err="1">
                <a:solidFill>
                  <a:srgbClr val="33CC33"/>
                </a:solidFill>
                <a:latin typeface="Bodoni MT" pitchFamily="18" charset="0"/>
                <a:cs typeface="Arial" pitchFamily="34" charset="0"/>
              </a:rPr>
              <a:t>mòr</a:t>
            </a:r>
            <a:r>
              <a:rPr lang="en-GB" dirty="0">
                <a:solidFill>
                  <a:srgbClr val="33CC33"/>
                </a:solidFill>
                <a:latin typeface="Bodoni MT" pitchFamily="18" charset="0"/>
                <a:cs typeface="Arial" pitchFamily="34" charset="0"/>
              </a:rPr>
              <a:t> am </a:t>
            </a:r>
            <a:r>
              <a:rPr lang="en-GB" dirty="0" err="1">
                <a:solidFill>
                  <a:srgbClr val="33CC33"/>
                </a:solidFill>
                <a:latin typeface="Bodoni MT" pitchFamily="18" charset="0"/>
                <a:cs typeface="Arial" pitchFamily="34" charset="0"/>
              </a:rPr>
              <a:t>beud</a:t>
            </a:r>
            <a:r>
              <a:rPr lang="en-GB" dirty="0">
                <a:solidFill>
                  <a:srgbClr val="33CC33"/>
                </a:solidFill>
                <a:latin typeface="Bodoni MT" pitchFamily="18" charset="0"/>
                <a:cs typeface="Arial" pitchFamily="34" charset="0"/>
              </a:rPr>
              <a:t> gun do </a:t>
            </a:r>
            <a:r>
              <a:rPr lang="en-GB" dirty="0" err="1">
                <a:solidFill>
                  <a:srgbClr val="33CC33"/>
                </a:solidFill>
                <a:latin typeface="Bodoni MT" pitchFamily="18" charset="0"/>
                <a:cs typeface="Arial" pitchFamily="34" charset="0"/>
              </a:rPr>
              <a:t>chaill</a:t>
            </a:r>
            <a:r>
              <a:rPr lang="en-GB" dirty="0">
                <a:solidFill>
                  <a:srgbClr val="33CC33"/>
                </a:solidFill>
                <a:latin typeface="Bodoni MT" pitchFamily="18" charset="0"/>
                <a:cs typeface="Arial" pitchFamily="34" charset="0"/>
              </a:rPr>
              <a:t> e a’ </a:t>
            </a:r>
            <a:r>
              <a:rPr lang="en-GB" dirty="0" err="1">
                <a:solidFill>
                  <a:srgbClr val="33CC33"/>
                </a:solidFill>
                <a:latin typeface="Bodoni MT" pitchFamily="18" charset="0"/>
                <a:cs typeface="Arial" pitchFamily="34" charset="0"/>
              </a:rPr>
              <a:t>Ghàidhlig</a:t>
            </a:r>
            <a:r>
              <a:rPr lang="en-GB" dirty="0">
                <a:solidFill>
                  <a:srgbClr val="33CC33"/>
                </a:solidFill>
                <a:latin typeface="Bodoni MT" pitchFamily="18" charset="0"/>
                <a:cs typeface="Arial" pitchFamily="34" charset="0"/>
              </a:rPr>
              <a:t> </a:t>
            </a:r>
            <a:r>
              <a:rPr lang="en-GB" dirty="0" err="1">
                <a:solidFill>
                  <a:srgbClr val="33CC33"/>
                </a:solidFill>
                <a:latin typeface="Bodoni MT" pitchFamily="18" charset="0"/>
                <a:cs typeface="Arial" pitchFamily="34" charset="0"/>
              </a:rPr>
              <a:t>nuair</a:t>
            </a:r>
            <a:r>
              <a:rPr lang="en-GB" dirty="0">
                <a:solidFill>
                  <a:srgbClr val="33CC33"/>
                </a:solidFill>
                <a:latin typeface="Bodoni MT" pitchFamily="18" charset="0"/>
                <a:cs typeface="Arial" pitchFamily="34" charset="0"/>
              </a:rPr>
              <a:t> </a:t>
            </a:r>
            <a:r>
              <a:rPr lang="en-GB">
                <a:solidFill>
                  <a:srgbClr val="33CC33"/>
                </a:solidFill>
                <a:latin typeface="Bodoni MT" pitchFamily="18" charset="0"/>
                <a:cs typeface="Arial" pitchFamily="34" charset="0"/>
              </a:rPr>
              <a:t>a     bha</a:t>
            </a:r>
            <a:r>
              <a:rPr lang="en-GB" dirty="0">
                <a:solidFill>
                  <a:srgbClr val="33CC33"/>
                </a:solidFill>
                <a:latin typeface="Bodoni MT" pitchFamily="18" charset="0"/>
                <a:cs typeface="Arial" pitchFamily="34" charset="0"/>
              </a:rPr>
              <a:t> e </a:t>
            </a:r>
            <a:r>
              <a:rPr lang="en-GB" dirty="0" err="1">
                <a:solidFill>
                  <a:srgbClr val="33CC33"/>
                </a:solidFill>
                <a:latin typeface="Bodoni MT" pitchFamily="18" charset="0"/>
                <a:cs typeface="Arial" pitchFamily="34" charset="0"/>
              </a:rPr>
              <a:t>òg</a:t>
            </a:r>
            <a:r>
              <a:rPr lang="en-GB" dirty="0">
                <a:solidFill>
                  <a:srgbClr val="33CC33"/>
                </a:solidFill>
                <a:latin typeface="Bodoni MT" pitchFamily="18" charset="0"/>
                <a:cs typeface="Arial" pitchFamily="34" charset="0"/>
              </a:rPr>
              <a:t>.</a:t>
            </a:r>
          </a:p>
          <a:p>
            <a:pPr lvl="0" algn="just" fontAlgn="base">
              <a:spcBef>
                <a:spcPct val="0"/>
              </a:spcBef>
              <a:spcAft>
                <a:spcPct val="0"/>
              </a:spcAft>
            </a:pPr>
            <a:endParaRPr kumimoji="0" lang="en-GB" sz="1000" b="0" i="0" u="none" strike="noStrike" cap="none" normalizeH="0" baseline="0" dirty="0">
              <a:ln>
                <a:noFill/>
              </a:ln>
              <a:solidFill>
                <a:srgbClr val="FFFF00"/>
              </a:solidFill>
              <a:effectLst/>
              <a:latin typeface="Bodoni MT" pitchFamily="18" charset="0"/>
              <a:cs typeface="Arial" pitchFamily="34" charset="0"/>
            </a:endParaRPr>
          </a:p>
          <a:p>
            <a:pPr algn="just" fontAlgn="base">
              <a:spcBef>
                <a:spcPct val="0"/>
              </a:spcBef>
              <a:spcAft>
                <a:spcPct val="0"/>
              </a:spcAft>
            </a:pPr>
            <a:r>
              <a:rPr kumimoji="0" lang="en-GB" b="0" i="0" u="none" strike="noStrike" cap="none" normalizeH="0" baseline="0" dirty="0">
                <a:ln>
                  <a:noFill/>
                </a:ln>
                <a:solidFill>
                  <a:srgbClr val="FFFF00"/>
                </a:solidFill>
                <a:effectLst/>
                <a:latin typeface="Bodoni MT" pitchFamily="18" charset="0"/>
                <a:cs typeface="Arial" pitchFamily="34" charset="0"/>
              </a:rPr>
              <a:t>2. </a:t>
            </a:r>
            <a:r>
              <a:rPr kumimoji="0" lang="en-GB" b="0" i="0" u="none" strike="noStrike" cap="none" normalizeH="0" baseline="0" dirty="0" err="1">
                <a:ln>
                  <a:noFill/>
                </a:ln>
                <a:solidFill>
                  <a:srgbClr val="FFFF00"/>
                </a:solidFill>
                <a:effectLst/>
                <a:latin typeface="Bodoni MT" pitchFamily="18" charset="0"/>
                <a:cs typeface="Arial" pitchFamily="34" charset="0"/>
              </a:rPr>
              <a:t>Tha</a:t>
            </a:r>
            <a:r>
              <a:rPr kumimoji="0" lang="en-GB" b="0" i="0" u="none" strike="noStrike" cap="none" normalizeH="0" baseline="0" dirty="0">
                <a:ln>
                  <a:noFill/>
                </a:ln>
                <a:solidFill>
                  <a:srgbClr val="FFFF00"/>
                </a:solidFill>
                <a:effectLst/>
                <a:latin typeface="Bodoni MT" pitchFamily="18" charset="0"/>
                <a:cs typeface="Arial" pitchFamily="34" charset="0"/>
              </a:rPr>
              <a:t> </a:t>
            </a:r>
            <a:r>
              <a:rPr kumimoji="0" lang="en-GB" b="0" i="0" u="none" strike="noStrike" cap="none" normalizeH="0" baseline="0" dirty="0" err="1">
                <a:ln>
                  <a:noFill/>
                </a:ln>
                <a:solidFill>
                  <a:srgbClr val="FFFF00"/>
                </a:solidFill>
                <a:effectLst/>
                <a:latin typeface="Bodoni MT" pitchFamily="18" charset="0"/>
                <a:cs typeface="Arial" pitchFamily="34" charset="0"/>
              </a:rPr>
              <a:t>ùine</a:t>
            </a:r>
            <a:r>
              <a:rPr kumimoji="0" lang="en-GB" b="0" i="0" u="none" strike="noStrike" cap="none" normalizeH="0" baseline="0" dirty="0">
                <a:ln>
                  <a:noFill/>
                </a:ln>
                <a:solidFill>
                  <a:srgbClr val="FFFF00"/>
                </a:solidFill>
                <a:effectLst/>
                <a:latin typeface="Bodoni MT" pitchFamily="18" charset="0"/>
                <a:cs typeface="Arial" pitchFamily="34" charset="0"/>
              </a:rPr>
              <a:t> </a:t>
            </a:r>
            <a:r>
              <a:rPr kumimoji="0" lang="en-GB" b="0" i="0" u="none" strike="noStrike" cap="none" normalizeH="0" baseline="0" dirty="0" err="1">
                <a:ln>
                  <a:noFill/>
                </a:ln>
                <a:solidFill>
                  <a:srgbClr val="FFFF00"/>
                </a:solidFill>
                <a:effectLst/>
                <a:latin typeface="Bodoni MT" pitchFamily="18" charset="0"/>
                <a:cs typeface="Arial" pitchFamily="34" charset="0"/>
              </a:rPr>
              <a:t>mhòr</a:t>
            </a:r>
            <a:r>
              <a:rPr kumimoji="0" lang="en-GB" b="0" i="0" u="none" strike="noStrike" cap="none" normalizeH="0" baseline="0" dirty="0">
                <a:ln>
                  <a:noFill/>
                </a:ln>
                <a:solidFill>
                  <a:srgbClr val="FFFF00"/>
                </a:solidFill>
                <a:effectLst/>
                <a:latin typeface="Bodoni MT" pitchFamily="18" charset="0"/>
                <a:cs typeface="Arial" pitchFamily="34" charset="0"/>
              </a:rPr>
              <a:t> on a </a:t>
            </a:r>
            <a:r>
              <a:rPr kumimoji="0" lang="en-GB" b="0" i="0" u="none" strike="noStrike" cap="none" normalizeH="0" baseline="0" dirty="0" err="1">
                <a:ln>
                  <a:noFill/>
                </a:ln>
                <a:solidFill>
                  <a:srgbClr val="FFFF00"/>
                </a:solidFill>
                <a:effectLst/>
                <a:latin typeface="Bodoni MT" pitchFamily="18" charset="0"/>
                <a:cs typeface="Arial" pitchFamily="34" charset="0"/>
              </a:rPr>
              <a:t>bha</a:t>
            </a:r>
            <a:r>
              <a:rPr kumimoji="0" lang="en-GB" b="0" i="0" u="none" strike="noStrike" cap="none" normalizeH="0" baseline="0" dirty="0">
                <a:ln>
                  <a:noFill/>
                </a:ln>
                <a:solidFill>
                  <a:srgbClr val="FFFF00"/>
                </a:solidFill>
                <a:effectLst/>
                <a:latin typeface="Bodoni MT" pitchFamily="18" charset="0"/>
                <a:cs typeface="Arial" pitchFamily="34" charset="0"/>
              </a:rPr>
              <a:t> mi ann an </a:t>
            </a:r>
            <a:r>
              <a:rPr kumimoji="0" lang="en-GB" b="0" i="0" u="none" strike="noStrike" cap="none" normalizeH="0" baseline="0" dirty="0" err="1">
                <a:ln>
                  <a:noFill/>
                </a:ln>
                <a:solidFill>
                  <a:srgbClr val="FFFF00"/>
                </a:solidFill>
                <a:effectLst/>
                <a:latin typeface="Bodoni MT" pitchFamily="18" charset="0"/>
                <a:cs typeface="Arial" pitchFamily="34" charset="0"/>
              </a:rPr>
              <a:t>Glaschu</a:t>
            </a:r>
            <a:r>
              <a:rPr kumimoji="0" lang="en-GB" b="0" i="0" u="none" strike="noStrike" cap="none" normalizeH="0" baseline="0" dirty="0">
                <a:ln>
                  <a:noFill/>
                </a:ln>
                <a:solidFill>
                  <a:srgbClr val="FFFF00"/>
                </a:solidFill>
                <a:effectLst/>
                <a:latin typeface="Bodoni MT" pitchFamily="18" charset="0"/>
                <a:cs typeface="Arial" pitchFamily="34" charset="0"/>
              </a:rPr>
              <a:t>.</a:t>
            </a:r>
            <a:r>
              <a:rPr lang="en-GB" dirty="0">
                <a:solidFill>
                  <a:srgbClr val="33CC33"/>
                </a:solidFill>
                <a:latin typeface="Bodoni MT" pitchFamily="18" charset="0"/>
                <a:cs typeface="Arial" pitchFamily="34" charset="0"/>
              </a:rPr>
              <a:t> </a:t>
            </a:r>
          </a:p>
          <a:p>
            <a:pPr algn="just" fontAlgn="base">
              <a:spcBef>
                <a:spcPct val="0"/>
              </a:spcBef>
              <a:spcAft>
                <a:spcPct val="0"/>
              </a:spcAft>
            </a:pPr>
            <a:r>
              <a:rPr lang="en-GB" dirty="0">
                <a:solidFill>
                  <a:srgbClr val="33CC33"/>
                </a:solidFill>
                <a:latin typeface="Bodoni MT" pitchFamily="18" charset="0"/>
                <a:cs typeface="Arial" pitchFamily="34" charset="0"/>
              </a:rPr>
              <a:t>    ’S </a:t>
            </a:r>
            <a:r>
              <a:rPr lang="en-GB" dirty="0" err="1">
                <a:solidFill>
                  <a:srgbClr val="33CC33"/>
                </a:solidFill>
                <a:latin typeface="Bodoni MT" pitchFamily="18" charset="0"/>
                <a:cs typeface="Arial" pitchFamily="34" charset="0"/>
              </a:rPr>
              <a:t>fhada</a:t>
            </a:r>
            <a:r>
              <a:rPr lang="en-GB" dirty="0">
                <a:solidFill>
                  <a:srgbClr val="33CC33"/>
                </a:solidFill>
                <a:latin typeface="Bodoni MT" pitchFamily="18" charset="0"/>
                <a:cs typeface="Arial" pitchFamily="34" charset="0"/>
              </a:rPr>
              <a:t> </a:t>
            </a:r>
            <a:r>
              <a:rPr lang="en-GB" dirty="0" err="1">
                <a:solidFill>
                  <a:srgbClr val="33CC33"/>
                </a:solidFill>
                <a:latin typeface="Bodoni MT" pitchFamily="18" charset="0"/>
                <a:cs typeface="Arial" pitchFamily="34" charset="0"/>
              </a:rPr>
              <a:t>bhon</a:t>
            </a:r>
            <a:r>
              <a:rPr lang="en-GB" dirty="0">
                <a:solidFill>
                  <a:srgbClr val="33CC33"/>
                </a:solidFill>
                <a:latin typeface="Bodoni MT" pitchFamily="18" charset="0"/>
                <a:cs typeface="Arial" pitchFamily="34" charset="0"/>
              </a:rPr>
              <a:t> a </a:t>
            </a:r>
            <a:r>
              <a:rPr lang="en-GB" dirty="0" err="1">
                <a:solidFill>
                  <a:srgbClr val="33CC33"/>
                </a:solidFill>
                <a:latin typeface="Bodoni MT" pitchFamily="18" charset="0"/>
                <a:cs typeface="Arial" pitchFamily="34" charset="0"/>
              </a:rPr>
              <a:t>bha</a:t>
            </a:r>
            <a:r>
              <a:rPr lang="en-GB" dirty="0">
                <a:solidFill>
                  <a:srgbClr val="33CC33"/>
                </a:solidFill>
                <a:latin typeface="Bodoni MT" pitchFamily="18" charset="0"/>
                <a:cs typeface="Arial" pitchFamily="34" charset="0"/>
              </a:rPr>
              <a:t> mi ann an </a:t>
            </a:r>
            <a:r>
              <a:rPr lang="en-GB" dirty="0" err="1">
                <a:solidFill>
                  <a:srgbClr val="33CC33"/>
                </a:solidFill>
                <a:latin typeface="Bodoni MT" pitchFamily="18" charset="0"/>
                <a:cs typeface="Arial" pitchFamily="34" charset="0"/>
              </a:rPr>
              <a:t>Glaschu</a:t>
            </a:r>
            <a:r>
              <a:rPr lang="en-GB" dirty="0">
                <a:solidFill>
                  <a:srgbClr val="33CC33"/>
                </a:solidFill>
                <a:latin typeface="Bodoni MT" pitchFamily="18" charset="0"/>
                <a:cs typeface="Arial" pitchFamily="34" charset="0"/>
              </a:rPr>
              <a:t>.</a:t>
            </a:r>
          </a:p>
          <a:p>
            <a:pPr algn="just" fontAlgn="base">
              <a:spcBef>
                <a:spcPct val="0"/>
              </a:spcBef>
              <a:spcAft>
                <a:spcPct val="0"/>
              </a:spcAft>
            </a:pPr>
            <a:endParaRPr kumimoji="0" lang="en-GB" sz="1000" b="0" i="0" u="none" strike="noStrike" cap="none" normalizeH="0" baseline="0" dirty="0">
              <a:ln>
                <a:noFill/>
              </a:ln>
              <a:solidFill>
                <a:srgbClr val="FFFF00"/>
              </a:solidFill>
              <a:effectLst/>
              <a:latin typeface="Bodoni MT" pitchFamily="18" charset="0"/>
              <a:cs typeface="Arial" pitchFamily="34" charset="0"/>
            </a:endParaRPr>
          </a:p>
          <a:p>
            <a:pPr lvl="0" algn="just" fontAlgn="base">
              <a:spcBef>
                <a:spcPct val="0"/>
              </a:spcBef>
              <a:spcAft>
                <a:spcPct val="0"/>
              </a:spcAft>
            </a:pPr>
            <a:r>
              <a:rPr kumimoji="0" lang="en-GB" b="0" i="0" u="none" strike="noStrike" cap="none" normalizeH="0" baseline="0" dirty="0">
                <a:ln>
                  <a:noFill/>
                </a:ln>
                <a:solidFill>
                  <a:srgbClr val="FFFF00"/>
                </a:solidFill>
                <a:effectLst/>
                <a:latin typeface="Bodoni MT" pitchFamily="18" charset="0"/>
                <a:cs typeface="Arial" pitchFamily="34" charset="0"/>
              </a:rPr>
              <a:t>3. </a:t>
            </a:r>
            <a:r>
              <a:rPr kumimoji="0" lang="en-GB" b="0" i="0" u="none" strike="noStrike" cap="none" normalizeH="0" baseline="0" dirty="0" err="1">
                <a:ln>
                  <a:noFill/>
                </a:ln>
                <a:solidFill>
                  <a:srgbClr val="FFFF00"/>
                </a:solidFill>
                <a:effectLst/>
                <a:latin typeface="Bodoni MT" pitchFamily="18" charset="0"/>
                <a:cs typeface="Arial" pitchFamily="34" charset="0"/>
              </a:rPr>
              <a:t>Chluich</a:t>
            </a:r>
            <a:r>
              <a:rPr kumimoji="0" lang="en-GB" b="0" i="0" u="none" strike="noStrike" cap="none" normalizeH="0" baseline="0" dirty="0">
                <a:ln>
                  <a:noFill/>
                </a:ln>
                <a:solidFill>
                  <a:srgbClr val="FFFF00"/>
                </a:solidFill>
                <a:effectLst/>
                <a:latin typeface="Bodoni MT" pitchFamily="18" charset="0"/>
                <a:cs typeface="Arial" pitchFamily="34" charset="0"/>
              </a:rPr>
              <a:t> e </a:t>
            </a:r>
            <a:r>
              <a:rPr kumimoji="0" lang="en-GB" b="0" i="0" u="none" strike="noStrike" cap="none" normalizeH="0" baseline="0" dirty="0" err="1">
                <a:ln>
                  <a:noFill/>
                </a:ln>
                <a:solidFill>
                  <a:srgbClr val="FFFF00"/>
                </a:solidFill>
                <a:effectLst/>
                <a:latin typeface="Bodoni MT" pitchFamily="18" charset="0"/>
                <a:cs typeface="Arial" pitchFamily="34" charset="0"/>
              </a:rPr>
              <a:t>gu</a:t>
            </a:r>
            <a:r>
              <a:rPr kumimoji="0" lang="en-GB" b="0" i="0" u="none" strike="noStrike" cap="none" normalizeH="0" baseline="0" dirty="0">
                <a:ln>
                  <a:noFill/>
                </a:ln>
                <a:solidFill>
                  <a:srgbClr val="FFFF00"/>
                </a:solidFill>
                <a:effectLst/>
                <a:latin typeface="Bodoni MT" pitchFamily="18" charset="0"/>
                <a:cs typeface="Arial" pitchFamily="34" charset="0"/>
              </a:rPr>
              <a:t> math.</a:t>
            </a:r>
            <a:r>
              <a:rPr lang="en-GB" dirty="0">
                <a:solidFill>
                  <a:srgbClr val="FFFF00"/>
                </a:solidFill>
                <a:latin typeface="Bodoni MT" pitchFamily="18" charset="0"/>
                <a:cs typeface="Arial" pitchFamily="34" charset="0"/>
              </a:rPr>
              <a:t> </a:t>
            </a:r>
          </a:p>
          <a:p>
            <a:pPr lvl="0" algn="just" fontAlgn="base">
              <a:spcBef>
                <a:spcPct val="0"/>
              </a:spcBef>
              <a:spcAft>
                <a:spcPct val="0"/>
              </a:spcAft>
            </a:pPr>
            <a:r>
              <a:rPr lang="en-GB" dirty="0">
                <a:solidFill>
                  <a:srgbClr val="FFFF00"/>
                </a:solidFill>
                <a:latin typeface="Bodoni MT" pitchFamily="18" charset="0"/>
                <a:cs typeface="Arial" pitchFamily="34" charset="0"/>
              </a:rPr>
              <a:t>    </a:t>
            </a:r>
            <a:r>
              <a:rPr lang="en-GB" dirty="0">
                <a:solidFill>
                  <a:srgbClr val="33CC33"/>
                </a:solidFill>
                <a:latin typeface="Bodoni MT" pitchFamily="18" charset="0"/>
                <a:cs typeface="Arial" pitchFamily="34" charset="0"/>
              </a:rPr>
              <a:t>’S math a </a:t>
            </a:r>
            <a:r>
              <a:rPr lang="en-GB" dirty="0" err="1">
                <a:solidFill>
                  <a:srgbClr val="33CC33"/>
                </a:solidFill>
                <a:latin typeface="Bodoni MT" pitchFamily="18" charset="0"/>
                <a:cs typeface="Arial" pitchFamily="34" charset="0"/>
              </a:rPr>
              <a:t>chluich</a:t>
            </a:r>
            <a:r>
              <a:rPr lang="en-GB" dirty="0">
                <a:solidFill>
                  <a:srgbClr val="33CC33"/>
                </a:solidFill>
                <a:latin typeface="Bodoni MT" pitchFamily="18" charset="0"/>
                <a:cs typeface="Arial" pitchFamily="34" charset="0"/>
              </a:rPr>
              <a:t> e.</a:t>
            </a:r>
            <a:r>
              <a:rPr kumimoji="0" lang="en-GB" b="0" i="0" u="none" strike="noStrike" cap="none" normalizeH="0" baseline="0" dirty="0">
                <a:ln>
                  <a:noFill/>
                </a:ln>
                <a:solidFill>
                  <a:srgbClr val="FFFF00"/>
                </a:solidFill>
                <a:effectLst/>
                <a:latin typeface="Bodoni MT" pitchFamily="18" charset="0"/>
                <a:cs typeface="Arial" pitchFamily="34" charset="0"/>
              </a:rPr>
              <a:t>	</a:t>
            </a:r>
          </a:p>
          <a:p>
            <a:pPr lvl="0" algn="just" fontAlgn="base">
              <a:spcBef>
                <a:spcPct val="0"/>
              </a:spcBef>
              <a:spcAft>
                <a:spcPct val="0"/>
              </a:spcAft>
            </a:pPr>
            <a:endParaRPr kumimoji="0" lang="en-GB" sz="1000" b="0" i="0" u="none" strike="noStrike" cap="none" normalizeH="0" baseline="0" dirty="0">
              <a:ln>
                <a:noFill/>
              </a:ln>
              <a:solidFill>
                <a:srgbClr val="FFFF00"/>
              </a:solidFill>
              <a:effectLst/>
              <a:latin typeface="Bodoni MT" pitchFamily="18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840190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2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7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2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5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5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49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1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build="p" animBg="1"/>
      <p:bldP spid="19" grpId="0"/>
      <p:bldP spid="21" grpId="0" build="p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ounded Rectangle 7"/>
          <p:cNvSpPr/>
          <p:nvPr/>
        </p:nvSpPr>
        <p:spPr>
          <a:xfrm>
            <a:off x="0" y="548680"/>
            <a:ext cx="9036496" cy="1080120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2200" dirty="0">
                <a:latin typeface="Bodoni MT" pitchFamily="18" charset="0"/>
              </a:rPr>
              <a:t>Bidh </a:t>
            </a:r>
            <a:r>
              <a:rPr lang="en-GB" sz="2200" dirty="0" err="1">
                <a:latin typeface="Bodoni MT" pitchFamily="18" charset="0"/>
              </a:rPr>
              <a:t>sinn</a:t>
            </a:r>
            <a:r>
              <a:rPr lang="en-GB" sz="2200" dirty="0">
                <a:latin typeface="Bodoni MT" pitchFamily="18" charset="0"/>
              </a:rPr>
              <a:t> a’ </a:t>
            </a:r>
            <a:r>
              <a:rPr lang="en-GB" sz="2200" dirty="0" err="1">
                <a:latin typeface="Bodoni MT" pitchFamily="18" charset="0"/>
              </a:rPr>
              <a:t>cleachdadh</a:t>
            </a:r>
            <a:r>
              <a:rPr lang="en-GB" sz="2200" dirty="0">
                <a:latin typeface="Bodoni MT" pitchFamily="18" charset="0"/>
              </a:rPr>
              <a:t> </a:t>
            </a:r>
            <a:r>
              <a:rPr lang="en-GB" sz="2200" i="1" dirty="0">
                <a:solidFill>
                  <a:srgbClr val="33CC33"/>
                </a:solidFill>
                <a:latin typeface="Bodoni MT" pitchFamily="18" charset="0"/>
              </a:rPr>
              <a:t>’S</a:t>
            </a:r>
            <a:r>
              <a:rPr lang="en-GB" sz="2200" dirty="0">
                <a:solidFill>
                  <a:srgbClr val="33CC33"/>
                </a:solidFill>
                <a:latin typeface="Bodoni MT" pitchFamily="18" charset="0"/>
              </a:rPr>
              <a:t> </a:t>
            </a:r>
            <a:r>
              <a:rPr lang="en-GB" sz="2200" dirty="0" err="1">
                <a:latin typeface="Bodoni MT" pitchFamily="18" charset="0"/>
              </a:rPr>
              <a:t>cuideachd</a:t>
            </a:r>
            <a:r>
              <a:rPr lang="en-GB" sz="2200" dirty="0">
                <a:latin typeface="Bodoni MT" pitchFamily="18" charset="0"/>
              </a:rPr>
              <a:t> </a:t>
            </a:r>
            <a:r>
              <a:rPr lang="en-GB" sz="2200" dirty="0" err="1">
                <a:solidFill>
                  <a:srgbClr val="FFFF00"/>
                </a:solidFill>
                <a:latin typeface="Bodoni MT" pitchFamily="18" charset="0"/>
              </a:rPr>
              <a:t>gus</a:t>
            </a:r>
            <a:r>
              <a:rPr lang="en-GB" sz="2200" dirty="0">
                <a:solidFill>
                  <a:srgbClr val="FFFF00"/>
                </a:solidFill>
                <a:latin typeface="Bodoni MT" pitchFamily="18" charset="0"/>
              </a:rPr>
              <a:t> </a:t>
            </a:r>
            <a:r>
              <a:rPr lang="en-GB" sz="2200" dirty="0" err="1">
                <a:solidFill>
                  <a:srgbClr val="FFFF00"/>
                </a:solidFill>
                <a:latin typeface="Bodoni MT" pitchFamily="18" charset="0"/>
              </a:rPr>
              <a:t>cuideam</a:t>
            </a:r>
            <a:r>
              <a:rPr lang="en-GB" sz="2200" dirty="0">
                <a:solidFill>
                  <a:srgbClr val="FFFF00"/>
                </a:solidFill>
                <a:latin typeface="Bodoni MT" pitchFamily="18" charset="0"/>
              </a:rPr>
              <a:t> a </a:t>
            </a:r>
            <a:r>
              <a:rPr lang="en-GB" sz="2200" dirty="0" err="1">
                <a:solidFill>
                  <a:srgbClr val="FFFF00"/>
                </a:solidFill>
                <a:latin typeface="Bodoni MT" pitchFamily="18" charset="0"/>
              </a:rPr>
              <a:t>chur</a:t>
            </a:r>
            <a:r>
              <a:rPr lang="en-GB" sz="2200" dirty="0">
                <a:solidFill>
                  <a:srgbClr val="FFFF00"/>
                </a:solidFill>
                <a:latin typeface="Bodoni MT" pitchFamily="18" charset="0"/>
              </a:rPr>
              <a:t> air </a:t>
            </a:r>
            <a:r>
              <a:rPr lang="en-GB" sz="2200" dirty="0" err="1">
                <a:solidFill>
                  <a:srgbClr val="FFFF00"/>
                </a:solidFill>
                <a:latin typeface="Bodoni MT" pitchFamily="18" charset="0"/>
              </a:rPr>
              <a:t>ainmearan</a:t>
            </a:r>
            <a:r>
              <a:rPr lang="en-GB" sz="2200" dirty="0">
                <a:latin typeface="Bodoni MT" pitchFamily="18" charset="0"/>
              </a:rPr>
              <a:t>.</a:t>
            </a:r>
          </a:p>
          <a:p>
            <a:r>
              <a:rPr lang="en-GB" sz="2200" dirty="0" err="1">
                <a:latin typeface="Bodoni MT" pitchFamily="18" charset="0"/>
              </a:rPr>
              <a:t>Ciamar</a:t>
            </a:r>
            <a:r>
              <a:rPr lang="en-GB" sz="2200" dirty="0">
                <a:latin typeface="Bodoni MT" pitchFamily="18" charset="0"/>
              </a:rPr>
              <a:t> a </a:t>
            </a:r>
            <a:r>
              <a:rPr lang="en-GB" sz="2200" dirty="0" err="1">
                <a:latin typeface="Bodoni MT" pitchFamily="18" charset="0"/>
              </a:rPr>
              <a:t>dhèanadh</a:t>
            </a:r>
            <a:r>
              <a:rPr lang="en-GB" sz="2200" dirty="0">
                <a:latin typeface="Bodoni MT" pitchFamily="18" charset="0"/>
              </a:rPr>
              <a:t> </a:t>
            </a:r>
            <a:r>
              <a:rPr lang="en-GB" sz="2200" dirty="0" err="1">
                <a:latin typeface="Bodoni MT" pitchFamily="18" charset="0"/>
              </a:rPr>
              <a:t>sinn</a:t>
            </a:r>
            <a:r>
              <a:rPr lang="en-GB" sz="2200" dirty="0">
                <a:latin typeface="Bodoni MT" pitchFamily="18" charset="0"/>
              </a:rPr>
              <a:t> </a:t>
            </a:r>
            <a:r>
              <a:rPr lang="en-GB" sz="2200" dirty="0" err="1">
                <a:latin typeface="Bodoni MT" pitchFamily="18" charset="0"/>
              </a:rPr>
              <a:t>seo</a:t>
            </a:r>
            <a:r>
              <a:rPr lang="en-GB" sz="2200" dirty="0">
                <a:latin typeface="Bodoni MT" pitchFamily="18" charset="0"/>
              </a:rPr>
              <a:t> </a:t>
            </a:r>
            <a:r>
              <a:rPr lang="en-GB" sz="2200" dirty="0" err="1">
                <a:latin typeface="Bodoni MT" pitchFamily="18" charset="0"/>
              </a:rPr>
              <a:t>anns</a:t>
            </a:r>
            <a:r>
              <a:rPr lang="en-GB" sz="2200" dirty="0">
                <a:latin typeface="Bodoni MT" pitchFamily="18" charset="0"/>
              </a:rPr>
              <a:t> an t-</a:t>
            </a:r>
            <a:r>
              <a:rPr lang="en-GB" sz="2200" dirty="0" err="1">
                <a:latin typeface="Bodoni MT" pitchFamily="18" charset="0"/>
              </a:rPr>
              <a:t>suidheachadh</a:t>
            </a:r>
            <a:r>
              <a:rPr lang="en-GB" sz="2200" dirty="0">
                <a:latin typeface="Bodoni MT" pitchFamily="18" charset="0"/>
              </a:rPr>
              <a:t> </a:t>
            </a:r>
            <a:r>
              <a:rPr lang="en-GB" sz="2200" dirty="0" err="1">
                <a:latin typeface="Bodoni MT" pitchFamily="18" charset="0"/>
              </a:rPr>
              <a:t>seo</a:t>
            </a:r>
            <a:r>
              <a:rPr lang="en-GB" sz="2200" dirty="0">
                <a:latin typeface="Bodoni MT" pitchFamily="18" charset="0"/>
              </a:rPr>
              <a:t>?</a:t>
            </a:r>
          </a:p>
        </p:txBody>
      </p:sp>
      <p:sp>
        <p:nvSpPr>
          <p:cNvPr id="9" name="Flowchart: Process 8"/>
          <p:cNvSpPr/>
          <p:nvPr/>
        </p:nvSpPr>
        <p:spPr>
          <a:xfrm>
            <a:off x="1115616" y="2060848"/>
            <a:ext cx="1872208" cy="504056"/>
          </a:xfrm>
          <a:prstGeom prst="flowChartProcess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2000" dirty="0" err="1">
                <a:solidFill>
                  <a:schemeClr val="tx2"/>
                </a:solidFill>
              </a:rPr>
              <a:t>Rinn</a:t>
            </a:r>
            <a:r>
              <a:rPr lang="en-GB" sz="2000" dirty="0">
                <a:solidFill>
                  <a:schemeClr val="tx2"/>
                </a:solidFill>
              </a:rPr>
              <a:t> </a:t>
            </a:r>
            <a:r>
              <a:rPr lang="en-GB" sz="2000" dirty="0" err="1">
                <a:solidFill>
                  <a:srgbClr val="33CC33"/>
                </a:solidFill>
              </a:rPr>
              <a:t>thusa</a:t>
            </a:r>
            <a:r>
              <a:rPr lang="en-GB" sz="2000" dirty="0">
                <a:solidFill>
                  <a:schemeClr val="tx2"/>
                </a:solidFill>
              </a:rPr>
              <a:t> e! </a:t>
            </a:r>
          </a:p>
        </p:txBody>
      </p:sp>
      <p:cxnSp>
        <p:nvCxnSpPr>
          <p:cNvPr id="16" name="Straight Connector 15"/>
          <p:cNvCxnSpPr/>
          <p:nvPr/>
        </p:nvCxnSpPr>
        <p:spPr>
          <a:xfrm>
            <a:off x="1763688" y="2924944"/>
            <a:ext cx="5760640" cy="0"/>
          </a:xfrm>
          <a:prstGeom prst="line">
            <a:avLst/>
          </a:prstGeom>
          <a:ln w="4762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itle 1"/>
          <p:cNvSpPr txBox="1">
            <a:spLocks/>
          </p:cNvSpPr>
          <p:nvPr/>
        </p:nvSpPr>
        <p:spPr>
          <a:xfrm>
            <a:off x="0" y="-1"/>
            <a:ext cx="1763688" cy="47667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0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endParaRPr lang="en-GB" sz="2400" dirty="0">
              <a:solidFill>
                <a:schemeClr val="tx1"/>
              </a:solidFill>
              <a:latin typeface="BankGothic Lt BT" pitchFamily="34" charset="0"/>
            </a:endParaRPr>
          </a:p>
        </p:txBody>
      </p:sp>
      <p:sp>
        <p:nvSpPr>
          <p:cNvPr id="19" name="Rectangle 2"/>
          <p:cNvSpPr>
            <a:spLocks noChangeArrowheads="1"/>
          </p:cNvSpPr>
          <p:nvPr/>
        </p:nvSpPr>
        <p:spPr bwMode="auto">
          <a:xfrm>
            <a:off x="-25103" y="3933056"/>
            <a:ext cx="7549431" cy="2924944"/>
          </a:xfrm>
          <a:prstGeom prst="rect">
            <a:avLst/>
          </a:prstGeom>
          <a:noFill/>
          <a:ln w="9525" algn="in">
            <a:solidFill>
              <a:srgbClr val="000000"/>
            </a:solidFill>
            <a:prstDash val="lgDash"/>
            <a:miter lim="800000"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CCCCCC"/>
                  </a:outerShdw>
                </a:effectLst>
              </a14:hiddenEffects>
            </a:ext>
          </a:extLst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marL="342900" lvl="0" indent="-342900" algn="just" fontAlgn="base">
              <a:spcBef>
                <a:spcPct val="0"/>
              </a:spcBef>
              <a:spcAft>
                <a:spcPct val="0"/>
              </a:spcAft>
              <a:buAutoNum type="arabicPeriod"/>
            </a:pPr>
            <a:r>
              <a:rPr kumimoji="0" lang="en-GB" b="0" i="0" u="none" strike="noStrike" cap="none" normalizeH="0" baseline="0" dirty="0" err="1">
                <a:ln>
                  <a:noFill/>
                </a:ln>
                <a:solidFill>
                  <a:srgbClr val="FFFF00"/>
                </a:solidFill>
                <a:effectLst/>
                <a:latin typeface="Bodoni MT" pitchFamily="18" charset="0"/>
                <a:cs typeface="Arial" pitchFamily="34" charset="0"/>
              </a:rPr>
              <a:t>Fhuair</a:t>
            </a:r>
            <a:r>
              <a:rPr kumimoji="0" lang="en-GB" b="0" i="0" u="none" strike="noStrike" cap="none" normalizeH="0" baseline="0" dirty="0">
                <a:ln>
                  <a:noFill/>
                </a:ln>
                <a:solidFill>
                  <a:srgbClr val="FFFF00"/>
                </a:solidFill>
                <a:effectLst/>
                <a:latin typeface="Bodoni MT" pitchFamily="18" charset="0"/>
                <a:cs typeface="Arial" pitchFamily="34" charset="0"/>
              </a:rPr>
              <a:t> mi </a:t>
            </a:r>
            <a:r>
              <a:rPr kumimoji="0" lang="en-GB" b="0" i="0" u="none" strike="noStrike" cap="none" normalizeH="0" baseline="0" dirty="0" err="1">
                <a:ln>
                  <a:noFill/>
                </a:ln>
                <a:solidFill>
                  <a:srgbClr val="FFFF00"/>
                </a:solidFill>
                <a:effectLst/>
                <a:latin typeface="Bodoni MT" pitchFamily="18" charset="0"/>
                <a:cs typeface="Arial" pitchFamily="34" charset="0"/>
              </a:rPr>
              <a:t>lèine</a:t>
            </a:r>
            <a:r>
              <a:rPr kumimoji="0" lang="en-GB" b="0" i="0" u="none" strike="noStrike" cap="none" normalizeH="0" baseline="0" dirty="0">
                <a:ln>
                  <a:noFill/>
                </a:ln>
                <a:solidFill>
                  <a:srgbClr val="FFFF00"/>
                </a:solidFill>
                <a:effectLst/>
                <a:latin typeface="Bodoni MT" pitchFamily="18" charset="0"/>
                <a:cs typeface="Arial" pitchFamily="34" charset="0"/>
              </a:rPr>
              <a:t> </a:t>
            </a:r>
            <a:r>
              <a:rPr kumimoji="0" lang="en-GB" b="0" i="0" u="none" strike="noStrike" cap="none" normalizeH="0" baseline="0" dirty="0" err="1">
                <a:ln>
                  <a:noFill/>
                </a:ln>
                <a:solidFill>
                  <a:srgbClr val="FFFF00"/>
                </a:solidFill>
                <a:effectLst/>
                <a:latin typeface="Bodoni MT" pitchFamily="18" charset="0"/>
                <a:cs typeface="Arial" pitchFamily="34" charset="0"/>
              </a:rPr>
              <a:t>dhubh</a:t>
            </a:r>
            <a:r>
              <a:rPr kumimoji="0" lang="en-GB" b="0" i="0" u="none" strike="noStrike" cap="none" normalizeH="0" baseline="0" dirty="0">
                <a:ln>
                  <a:noFill/>
                </a:ln>
                <a:solidFill>
                  <a:srgbClr val="FFFF00"/>
                </a:solidFill>
                <a:effectLst/>
                <a:latin typeface="Bodoni MT" pitchFamily="18" charset="0"/>
                <a:cs typeface="Arial" pitchFamily="34" charset="0"/>
              </a:rPr>
              <a:t>.	</a:t>
            </a:r>
          </a:p>
          <a:p>
            <a:pPr lvl="0" algn="just" fontAlgn="base">
              <a:spcBef>
                <a:spcPct val="0"/>
              </a:spcBef>
              <a:spcAft>
                <a:spcPct val="0"/>
              </a:spcAft>
            </a:pPr>
            <a:r>
              <a:rPr lang="en-GB" dirty="0">
                <a:solidFill>
                  <a:srgbClr val="FFFF00"/>
                </a:solidFill>
                <a:latin typeface="Bodoni MT" pitchFamily="18" charset="0"/>
                <a:cs typeface="Arial" pitchFamily="34" charset="0"/>
              </a:rPr>
              <a:t>     </a:t>
            </a:r>
            <a:r>
              <a:rPr lang="en-GB" dirty="0">
                <a:solidFill>
                  <a:srgbClr val="33CC33"/>
                </a:solidFill>
                <a:latin typeface="Bodoni MT" pitchFamily="18" charset="0"/>
                <a:cs typeface="Arial" pitchFamily="34" charset="0"/>
              </a:rPr>
              <a:t>’S e </a:t>
            </a:r>
            <a:r>
              <a:rPr lang="en-GB" dirty="0" err="1">
                <a:solidFill>
                  <a:srgbClr val="33CC33"/>
                </a:solidFill>
                <a:latin typeface="Bodoni MT" pitchFamily="18" charset="0"/>
                <a:cs typeface="Arial" pitchFamily="34" charset="0"/>
              </a:rPr>
              <a:t>lèine</a:t>
            </a:r>
            <a:r>
              <a:rPr lang="en-GB" dirty="0">
                <a:solidFill>
                  <a:srgbClr val="33CC33"/>
                </a:solidFill>
                <a:latin typeface="Bodoni MT" pitchFamily="18" charset="0"/>
                <a:cs typeface="Arial" pitchFamily="34" charset="0"/>
              </a:rPr>
              <a:t> </a:t>
            </a:r>
            <a:r>
              <a:rPr lang="en-GB" dirty="0" err="1">
                <a:solidFill>
                  <a:srgbClr val="33CC33"/>
                </a:solidFill>
                <a:latin typeface="Bodoni MT" pitchFamily="18" charset="0"/>
                <a:cs typeface="Arial" pitchFamily="34" charset="0"/>
              </a:rPr>
              <a:t>dhubh</a:t>
            </a:r>
            <a:r>
              <a:rPr lang="en-GB" dirty="0">
                <a:solidFill>
                  <a:srgbClr val="33CC33"/>
                </a:solidFill>
                <a:latin typeface="Bodoni MT" pitchFamily="18" charset="0"/>
                <a:cs typeface="Arial" pitchFamily="34" charset="0"/>
              </a:rPr>
              <a:t> a </a:t>
            </a:r>
            <a:r>
              <a:rPr lang="en-GB" dirty="0" err="1">
                <a:solidFill>
                  <a:srgbClr val="33CC33"/>
                </a:solidFill>
                <a:latin typeface="Bodoni MT" pitchFamily="18" charset="0"/>
                <a:cs typeface="Arial" pitchFamily="34" charset="0"/>
              </a:rPr>
              <a:t>fhuair</a:t>
            </a:r>
            <a:r>
              <a:rPr lang="en-GB" dirty="0">
                <a:solidFill>
                  <a:srgbClr val="33CC33"/>
                </a:solidFill>
                <a:latin typeface="Bodoni MT" pitchFamily="18" charset="0"/>
                <a:cs typeface="Arial" pitchFamily="34" charset="0"/>
              </a:rPr>
              <a:t> mi.</a:t>
            </a:r>
          </a:p>
          <a:p>
            <a:pPr lvl="0" algn="just" fontAlgn="base">
              <a:spcBef>
                <a:spcPct val="0"/>
              </a:spcBef>
              <a:spcAft>
                <a:spcPct val="0"/>
              </a:spcAft>
            </a:pPr>
            <a:endParaRPr kumimoji="0" lang="en-GB" sz="1000" b="0" i="0" u="none" strike="noStrike" cap="none" normalizeH="0" baseline="0" dirty="0">
              <a:ln>
                <a:noFill/>
              </a:ln>
              <a:solidFill>
                <a:srgbClr val="FFFF00"/>
              </a:solidFill>
              <a:effectLst/>
              <a:latin typeface="Bodoni MT" pitchFamily="18" charset="0"/>
              <a:cs typeface="Arial" pitchFamily="34" charset="0"/>
            </a:endParaRPr>
          </a:p>
          <a:p>
            <a:pPr algn="just" fontAlgn="base">
              <a:spcBef>
                <a:spcPct val="0"/>
              </a:spcBef>
              <a:spcAft>
                <a:spcPct val="0"/>
              </a:spcAft>
            </a:pPr>
            <a:r>
              <a:rPr kumimoji="0" lang="en-GB" b="0" i="0" u="none" strike="noStrike" cap="none" normalizeH="0" baseline="0" dirty="0">
                <a:ln>
                  <a:noFill/>
                </a:ln>
                <a:solidFill>
                  <a:srgbClr val="FFFF00"/>
                </a:solidFill>
                <a:effectLst/>
                <a:latin typeface="Bodoni MT" pitchFamily="18" charset="0"/>
                <a:cs typeface="Arial" pitchFamily="34" charset="0"/>
              </a:rPr>
              <a:t>2. </a:t>
            </a:r>
            <a:r>
              <a:rPr lang="en-GB" dirty="0" err="1">
                <a:solidFill>
                  <a:srgbClr val="FFFF00"/>
                </a:solidFill>
                <a:latin typeface="Bodoni MT" pitchFamily="18" charset="0"/>
                <a:cs typeface="Arial" pitchFamily="34" charset="0"/>
              </a:rPr>
              <a:t>Chunnaic</a:t>
            </a:r>
            <a:r>
              <a:rPr lang="en-GB" dirty="0">
                <a:solidFill>
                  <a:srgbClr val="FFFF00"/>
                </a:solidFill>
                <a:latin typeface="Bodoni MT" pitchFamily="18" charset="0"/>
                <a:cs typeface="Arial" pitchFamily="34" charset="0"/>
              </a:rPr>
              <a:t> </a:t>
            </a:r>
            <a:r>
              <a:rPr lang="en-GB" dirty="0" err="1">
                <a:solidFill>
                  <a:srgbClr val="FFFF00"/>
                </a:solidFill>
                <a:latin typeface="Bodoni MT" pitchFamily="18" charset="0"/>
                <a:cs typeface="Arial" pitchFamily="34" charset="0"/>
              </a:rPr>
              <a:t>mise</a:t>
            </a:r>
            <a:r>
              <a:rPr lang="en-GB" dirty="0">
                <a:solidFill>
                  <a:srgbClr val="FFFF00"/>
                </a:solidFill>
                <a:latin typeface="Bodoni MT" pitchFamily="18" charset="0"/>
                <a:cs typeface="Arial" pitchFamily="34" charset="0"/>
              </a:rPr>
              <a:t> an </a:t>
            </a:r>
            <a:r>
              <a:rPr lang="en-GB" dirty="0" err="1">
                <a:solidFill>
                  <a:srgbClr val="FFFF00"/>
                </a:solidFill>
                <a:latin typeface="Bodoni MT" pitchFamily="18" charset="0"/>
                <a:cs typeface="Arial" pitchFamily="34" charset="0"/>
              </a:rPr>
              <a:t>rud</a:t>
            </a:r>
            <a:r>
              <a:rPr lang="en-GB" dirty="0">
                <a:solidFill>
                  <a:srgbClr val="FFFF00"/>
                </a:solidFill>
                <a:latin typeface="Bodoni MT" pitchFamily="18" charset="0"/>
                <a:cs typeface="Arial" pitchFamily="34" charset="0"/>
              </a:rPr>
              <a:t> a </a:t>
            </a:r>
            <a:r>
              <a:rPr lang="en-GB" dirty="0" err="1">
                <a:solidFill>
                  <a:srgbClr val="FFFF00"/>
                </a:solidFill>
                <a:latin typeface="Bodoni MT" pitchFamily="18" charset="0"/>
                <a:cs typeface="Arial" pitchFamily="34" charset="0"/>
              </a:rPr>
              <a:t>thachair</a:t>
            </a:r>
            <a:r>
              <a:rPr kumimoji="0" lang="en-GB" b="0" i="0" u="none" strike="noStrike" cap="none" normalizeH="0" baseline="0" dirty="0">
                <a:ln>
                  <a:noFill/>
                </a:ln>
                <a:solidFill>
                  <a:srgbClr val="FFFF00"/>
                </a:solidFill>
                <a:effectLst/>
                <a:latin typeface="Bodoni MT" pitchFamily="18" charset="0"/>
                <a:cs typeface="Arial" pitchFamily="34" charset="0"/>
              </a:rPr>
              <a:t>.</a:t>
            </a:r>
            <a:r>
              <a:rPr lang="en-GB" dirty="0">
                <a:solidFill>
                  <a:srgbClr val="33CC33"/>
                </a:solidFill>
                <a:latin typeface="Bodoni MT" pitchFamily="18" charset="0"/>
                <a:cs typeface="Arial" pitchFamily="34" charset="0"/>
              </a:rPr>
              <a:t> </a:t>
            </a:r>
          </a:p>
          <a:p>
            <a:pPr algn="just" fontAlgn="base">
              <a:spcBef>
                <a:spcPct val="0"/>
              </a:spcBef>
              <a:spcAft>
                <a:spcPct val="0"/>
              </a:spcAft>
            </a:pPr>
            <a:r>
              <a:rPr lang="en-GB" dirty="0">
                <a:solidFill>
                  <a:srgbClr val="33CC33"/>
                </a:solidFill>
                <a:latin typeface="Bodoni MT" pitchFamily="18" charset="0"/>
                <a:cs typeface="Arial" pitchFamily="34" charset="0"/>
              </a:rPr>
              <a:t>    ’S e </a:t>
            </a:r>
            <a:r>
              <a:rPr lang="en-GB" dirty="0" err="1">
                <a:solidFill>
                  <a:srgbClr val="33CC33"/>
                </a:solidFill>
                <a:latin typeface="Bodoni MT" pitchFamily="18" charset="0"/>
                <a:cs typeface="Arial" pitchFamily="34" charset="0"/>
              </a:rPr>
              <a:t>mise</a:t>
            </a:r>
            <a:r>
              <a:rPr lang="en-GB" dirty="0">
                <a:solidFill>
                  <a:srgbClr val="33CC33"/>
                </a:solidFill>
                <a:latin typeface="Bodoni MT" pitchFamily="18" charset="0"/>
                <a:cs typeface="Arial" pitchFamily="34" charset="0"/>
              </a:rPr>
              <a:t> a </a:t>
            </a:r>
            <a:r>
              <a:rPr lang="en-GB" dirty="0" err="1">
                <a:solidFill>
                  <a:srgbClr val="33CC33"/>
                </a:solidFill>
                <a:latin typeface="Bodoni MT" pitchFamily="18" charset="0"/>
                <a:cs typeface="Arial" pitchFamily="34" charset="0"/>
              </a:rPr>
              <a:t>chunnaic</a:t>
            </a:r>
            <a:r>
              <a:rPr lang="en-GB" dirty="0">
                <a:solidFill>
                  <a:srgbClr val="33CC33"/>
                </a:solidFill>
                <a:latin typeface="Bodoni MT" pitchFamily="18" charset="0"/>
                <a:cs typeface="Arial" pitchFamily="34" charset="0"/>
              </a:rPr>
              <a:t> an </a:t>
            </a:r>
            <a:r>
              <a:rPr lang="en-GB" dirty="0" err="1">
                <a:solidFill>
                  <a:srgbClr val="33CC33"/>
                </a:solidFill>
                <a:latin typeface="Bodoni MT" pitchFamily="18" charset="0"/>
                <a:cs typeface="Arial" pitchFamily="34" charset="0"/>
              </a:rPr>
              <a:t>rud</a:t>
            </a:r>
            <a:r>
              <a:rPr lang="en-GB" dirty="0">
                <a:solidFill>
                  <a:srgbClr val="33CC33"/>
                </a:solidFill>
                <a:latin typeface="Bodoni MT" pitchFamily="18" charset="0"/>
                <a:cs typeface="Arial" pitchFamily="34" charset="0"/>
              </a:rPr>
              <a:t> a </a:t>
            </a:r>
            <a:r>
              <a:rPr lang="en-GB" dirty="0" err="1">
                <a:solidFill>
                  <a:srgbClr val="33CC33"/>
                </a:solidFill>
                <a:latin typeface="Bodoni MT" pitchFamily="18" charset="0"/>
                <a:cs typeface="Arial" pitchFamily="34" charset="0"/>
              </a:rPr>
              <a:t>thachair</a:t>
            </a:r>
            <a:r>
              <a:rPr lang="en-GB" dirty="0">
                <a:solidFill>
                  <a:srgbClr val="33CC33"/>
                </a:solidFill>
                <a:latin typeface="Bodoni MT" pitchFamily="18" charset="0"/>
                <a:cs typeface="Arial" pitchFamily="34" charset="0"/>
              </a:rPr>
              <a:t>.</a:t>
            </a:r>
          </a:p>
          <a:p>
            <a:pPr algn="just" fontAlgn="base">
              <a:spcBef>
                <a:spcPct val="0"/>
              </a:spcBef>
              <a:spcAft>
                <a:spcPct val="0"/>
              </a:spcAft>
            </a:pPr>
            <a:endParaRPr kumimoji="0" lang="en-GB" sz="1000" b="0" i="0" u="none" strike="noStrike" cap="none" normalizeH="0" baseline="0" dirty="0">
              <a:ln>
                <a:noFill/>
              </a:ln>
              <a:solidFill>
                <a:srgbClr val="FFFF00"/>
              </a:solidFill>
              <a:effectLst/>
              <a:latin typeface="Bodoni MT" pitchFamily="18" charset="0"/>
              <a:cs typeface="Arial" pitchFamily="34" charset="0"/>
            </a:endParaRPr>
          </a:p>
          <a:p>
            <a:pPr lvl="0" algn="just" fontAlgn="base">
              <a:spcBef>
                <a:spcPct val="0"/>
              </a:spcBef>
              <a:spcAft>
                <a:spcPct val="0"/>
              </a:spcAft>
            </a:pPr>
            <a:r>
              <a:rPr kumimoji="0" lang="en-GB" b="0" i="0" u="none" strike="noStrike" cap="none" normalizeH="0" baseline="0" dirty="0">
                <a:ln>
                  <a:noFill/>
                </a:ln>
                <a:solidFill>
                  <a:srgbClr val="FFFF00"/>
                </a:solidFill>
                <a:effectLst/>
                <a:latin typeface="Bodoni MT" pitchFamily="18" charset="0"/>
                <a:cs typeface="Arial" pitchFamily="34" charset="0"/>
              </a:rPr>
              <a:t>3. </a:t>
            </a:r>
            <a:r>
              <a:rPr kumimoji="0" lang="en-GB" b="0" i="0" u="none" strike="noStrike" cap="none" normalizeH="0" baseline="0" dirty="0" err="1">
                <a:ln>
                  <a:noFill/>
                </a:ln>
                <a:solidFill>
                  <a:srgbClr val="FFFF00"/>
                </a:solidFill>
                <a:effectLst/>
                <a:latin typeface="Bodoni MT" pitchFamily="18" charset="0"/>
                <a:cs typeface="Arial" pitchFamily="34" charset="0"/>
              </a:rPr>
              <a:t>Cheannaich</a:t>
            </a:r>
            <a:r>
              <a:rPr kumimoji="0" lang="en-GB" b="0" i="0" u="none" strike="noStrike" cap="none" normalizeH="0" baseline="0" dirty="0">
                <a:ln>
                  <a:noFill/>
                </a:ln>
                <a:solidFill>
                  <a:srgbClr val="FFFF00"/>
                </a:solidFill>
                <a:effectLst/>
                <a:latin typeface="Bodoni MT" pitchFamily="18" charset="0"/>
                <a:cs typeface="Arial" pitchFamily="34" charset="0"/>
              </a:rPr>
              <a:t> e </a:t>
            </a:r>
            <a:r>
              <a:rPr kumimoji="0" lang="en-GB" b="0" i="0" u="none" strike="noStrike" cap="none" normalizeH="0" baseline="0" dirty="0" err="1">
                <a:ln>
                  <a:noFill/>
                </a:ln>
                <a:solidFill>
                  <a:srgbClr val="FFFF00"/>
                </a:solidFill>
                <a:effectLst/>
                <a:latin typeface="Bodoni MT" pitchFamily="18" charset="0"/>
                <a:cs typeface="Arial" pitchFamily="34" charset="0"/>
              </a:rPr>
              <a:t>càr</a:t>
            </a:r>
            <a:r>
              <a:rPr kumimoji="0" lang="en-GB" b="0" i="0" u="none" strike="noStrike" cap="none" normalizeH="0" baseline="0" dirty="0">
                <a:ln>
                  <a:noFill/>
                </a:ln>
                <a:solidFill>
                  <a:srgbClr val="FFFF00"/>
                </a:solidFill>
                <a:effectLst/>
                <a:latin typeface="Bodoni MT" pitchFamily="18" charset="0"/>
                <a:cs typeface="Arial" pitchFamily="34" charset="0"/>
              </a:rPr>
              <a:t>.</a:t>
            </a:r>
            <a:r>
              <a:rPr lang="en-GB" dirty="0">
                <a:solidFill>
                  <a:srgbClr val="FFFF00"/>
                </a:solidFill>
                <a:latin typeface="Bodoni MT" pitchFamily="18" charset="0"/>
                <a:cs typeface="Arial" pitchFamily="34" charset="0"/>
              </a:rPr>
              <a:t> </a:t>
            </a:r>
          </a:p>
          <a:p>
            <a:pPr lvl="0" algn="just" fontAlgn="base">
              <a:spcBef>
                <a:spcPct val="0"/>
              </a:spcBef>
              <a:spcAft>
                <a:spcPct val="0"/>
              </a:spcAft>
            </a:pPr>
            <a:r>
              <a:rPr lang="en-GB" dirty="0">
                <a:solidFill>
                  <a:srgbClr val="FFFF00"/>
                </a:solidFill>
                <a:latin typeface="Bodoni MT" pitchFamily="18" charset="0"/>
                <a:cs typeface="Arial" pitchFamily="34" charset="0"/>
              </a:rPr>
              <a:t>    </a:t>
            </a:r>
            <a:r>
              <a:rPr lang="en-GB" dirty="0">
                <a:solidFill>
                  <a:srgbClr val="33CC33"/>
                </a:solidFill>
                <a:latin typeface="Bodoni MT" pitchFamily="18" charset="0"/>
                <a:cs typeface="Arial" pitchFamily="34" charset="0"/>
              </a:rPr>
              <a:t>’S e </a:t>
            </a:r>
            <a:r>
              <a:rPr lang="en-GB" dirty="0" err="1">
                <a:solidFill>
                  <a:srgbClr val="33CC33"/>
                </a:solidFill>
                <a:latin typeface="Bodoni MT" pitchFamily="18" charset="0"/>
                <a:cs typeface="Arial" pitchFamily="34" charset="0"/>
              </a:rPr>
              <a:t>càr</a:t>
            </a:r>
            <a:r>
              <a:rPr lang="en-GB" dirty="0">
                <a:solidFill>
                  <a:srgbClr val="33CC33"/>
                </a:solidFill>
                <a:latin typeface="Bodoni MT" pitchFamily="18" charset="0"/>
                <a:cs typeface="Arial" pitchFamily="34" charset="0"/>
              </a:rPr>
              <a:t> a </a:t>
            </a:r>
            <a:r>
              <a:rPr lang="en-GB" dirty="0" err="1">
                <a:solidFill>
                  <a:srgbClr val="33CC33"/>
                </a:solidFill>
                <a:latin typeface="Bodoni MT" pitchFamily="18" charset="0"/>
                <a:cs typeface="Arial" pitchFamily="34" charset="0"/>
              </a:rPr>
              <a:t>cheannaich</a:t>
            </a:r>
            <a:r>
              <a:rPr lang="en-GB" dirty="0">
                <a:solidFill>
                  <a:srgbClr val="33CC33"/>
                </a:solidFill>
                <a:latin typeface="Bodoni MT" pitchFamily="18" charset="0"/>
                <a:cs typeface="Arial" pitchFamily="34" charset="0"/>
              </a:rPr>
              <a:t> e.</a:t>
            </a:r>
            <a:r>
              <a:rPr kumimoji="0" lang="en-GB" b="0" i="0" u="none" strike="noStrike" cap="none" normalizeH="0" baseline="0" dirty="0">
                <a:ln>
                  <a:noFill/>
                </a:ln>
                <a:solidFill>
                  <a:srgbClr val="FFFF00"/>
                </a:solidFill>
                <a:effectLst/>
                <a:latin typeface="Bodoni MT" pitchFamily="18" charset="0"/>
                <a:cs typeface="Arial" pitchFamily="34" charset="0"/>
              </a:rPr>
              <a:t>	</a:t>
            </a:r>
          </a:p>
          <a:p>
            <a:pPr lvl="0" algn="just" fontAlgn="base">
              <a:spcBef>
                <a:spcPct val="0"/>
              </a:spcBef>
              <a:spcAft>
                <a:spcPct val="0"/>
              </a:spcAft>
            </a:pPr>
            <a:endParaRPr kumimoji="0" lang="en-GB" sz="1000" b="0" i="0" u="none" strike="noStrike" cap="none" normalizeH="0" baseline="0" dirty="0">
              <a:ln>
                <a:noFill/>
              </a:ln>
              <a:solidFill>
                <a:srgbClr val="FFFF00"/>
              </a:solidFill>
              <a:effectLst/>
              <a:latin typeface="Bodoni MT" pitchFamily="18" charset="0"/>
              <a:cs typeface="Arial" pitchFamily="34" charset="0"/>
            </a:endParaRPr>
          </a:p>
          <a:p>
            <a:pPr lvl="0" algn="just" fontAlgn="base">
              <a:spcBef>
                <a:spcPct val="0"/>
              </a:spcBef>
              <a:spcAft>
                <a:spcPct val="0"/>
              </a:spcAft>
            </a:pPr>
            <a:r>
              <a:rPr lang="en-GB" dirty="0">
                <a:solidFill>
                  <a:srgbClr val="FFFF00"/>
                </a:solidFill>
                <a:latin typeface="Bodoni MT" pitchFamily="18" charset="0"/>
                <a:cs typeface="Arial" pitchFamily="34" charset="0"/>
              </a:rPr>
              <a:t>4</a:t>
            </a:r>
            <a:r>
              <a:rPr kumimoji="0" lang="en-GB" b="0" i="0" u="none" strike="noStrike" cap="none" normalizeH="0" baseline="0" dirty="0">
                <a:ln>
                  <a:noFill/>
                </a:ln>
                <a:solidFill>
                  <a:srgbClr val="FFFF00"/>
                </a:solidFill>
                <a:effectLst/>
                <a:latin typeface="Bodoni MT" pitchFamily="18" charset="0"/>
                <a:cs typeface="Arial" pitchFamily="34" charset="0"/>
              </a:rPr>
              <a:t>. </a:t>
            </a:r>
            <a:r>
              <a:rPr kumimoji="0" lang="en-GB" b="0" i="0" u="none" strike="noStrike" cap="none" normalizeH="0" baseline="0" dirty="0" err="1">
                <a:ln>
                  <a:noFill/>
                </a:ln>
                <a:solidFill>
                  <a:srgbClr val="FFFF00"/>
                </a:solidFill>
                <a:effectLst/>
                <a:latin typeface="Bodoni MT" pitchFamily="18" charset="0"/>
                <a:cs typeface="Arial" pitchFamily="34" charset="0"/>
              </a:rPr>
              <a:t>Tha</a:t>
            </a:r>
            <a:r>
              <a:rPr kumimoji="0" lang="en-GB" b="0" i="0" u="none" strike="noStrike" cap="none" normalizeH="0" baseline="0" dirty="0">
                <a:ln>
                  <a:noFill/>
                </a:ln>
                <a:solidFill>
                  <a:srgbClr val="FFFF00"/>
                </a:solidFill>
                <a:effectLst/>
                <a:latin typeface="Bodoni MT" pitchFamily="18" charset="0"/>
                <a:cs typeface="Arial" pitchFamily="34" charset="0"/>
              </a:rPr>
              <a:t> mi ag </a:t>
            </a:r>
            <a:r>
              <a:rPr kumimoji="0" lang="en-GB" b="0" i="0" u="none" strike="noStrike" cap="none" normalizeH="0" baseline="0" dirty="0" err="1">
                <a:ln>
                  <a:noFill/>
                </a:ln>
                <a:solidFill>
                  <a:srgbClr val="FFFF00"/>
                </a:solidFill>
                <a:effectLst/>
                <a:latin typeface="Bodoni MT" pitchFamily="18" charset="0"/>
                <a:cs typeface="Arial" pitchFamily="34" charset="0"/>
              </a:rPr>
              <a:t>iarraidh</a:t>
            </a:r>
            <a:r>
              <a:rPr kumimoji="0" lang="en-GB" b="0" i="0" u="none" strike="noStrike" cap="none" normalizeH="0" baseline="0" dirty="0">
                <a:ln>
                  <a:noFill/>
                </a:ln>
                <a:solidFill>
                  <a:srgbClr val="FFFF00"/>
                </a:solidFill>
                <a:effectLst/>
                <a:latin typeface="Bodoni MT" pitchFamily="18" charset="0"/>
                <a:cs typeface="Arial" pitchFamily="34" charset="0"/>
              </a:rPr>
              <a:t> a’</a:t>
            </a:r>
            <a:r>
              <a:rPr kumimoji="0" lang="en-GB" b="0" i="0" u="none" strike="noStrike" cap="none" normalizeH="0" dirty="0">
                <a:ln>
                  <a:noFill/>
                </a:ln>
                <a:solidFill>
                  <a:srgbClr val="FFFF00"/>
                </a:solidFill>
                <a:effectLst/>
                <a:latin typeface="Bodoni MT" pitchFamily="18" charset="0"/>
                <a:cs typeface="Arial" pitchFamily="34" charset="0"/>
              </a:rPr>
              <a:t> </a:t>
            </a:r>
            <a:r>
              <a:rPr kumimoji="0" lang="en-GB" b="0" i="0" u="none" strike="noStrike" cap="none" normalizeH="0" dirty="0" err="1">
                <a:ln>
                  <a:noFill/>
                </a:ln>
                <a:solidFill>
                  <a:srgbClr val="FFFF00"/>
                </a:solidFill>
                <a:effectLst/>
                <a:latin typeface="Bodoni MT" pitchFamily="18" charset="0"/>
                <a:cs typeface="Arial" pitchFamily="34" charset="0"/>
              </a:rPr>
              <a:t>ghiotàr</a:t>
            </a:r>
            <a:r>
              <a:rPr kumimoji="0" lang="en-GB" b="0" i="0" u="none" strike="noStrike" cap="none" normalizeH="0" dirty="0">
                <a:ln>
                  <a:noFill/>
                </a:ln>
                <a:solidFill>
                  <a:srgbClr val="FFFF00"/>
                </a:solidFill>
                <a:effectLst/>
                <a:latin typeface="Bodoni MT" pitchFamily="18" charset="0"/>
                <a:cs typeface="Arial" pitchFamily="34" charset="0"/>
              </a:rPr>
              <a:t> as </a:t>
            </a:r>
            <a:r>
              <a:rPr kumimoji="0" lang="en-GB" b="0" i="0" u="none" strike="noStrike" cap="none" normalizeH="0" dirty="0" err="1">
                <a:ln>
                  <a:noFill/>
                </a:ln>
                <a:solidFill>
                  <a:srgbClr val="FFFF00"/>
                </a:solidFill>
                <a:effectLst/>
                <a:latin typeface="Bodoni MT" pitchFamily="18" charset="0"/>
                <a:cs typeface="Arial" pitchFamily="34" charset="0"/>
              </a:rPr>
              <a:t>fheàrr</a:t>
            </a:r>
            <a:r>
              <a:rPr kumimoji="0" lang="en-GB" b="0" i="0" u="none" strike="noStrike" cap="none" normalizeH="0" dirty="0">
                <a:ln>
                  <a:noFill/>
                </a:ln>
                <a:solidFill>
                  <a:srgbClr val="FFFF00"/>
                </a:solidFill>
                <a:effectLst/>
                <a:latin typeface="Bodoni MT" pitchFamily="18" charset="0"/>
                <a:cs typeface="Arial" pitchFamily="34" charset="0"/>
              </a:rPr>
              <a:t> a </a:t>
            </a:r>
            <a:r>
              <a:rPr kumimoji="0" lang="en-GB" b="0" i="0" u="none" strike="noStrike" cap="none" normalizeH="0" dirty="0" err="1">
                <a:ln>
                  <a:noFill/>
                </a:ln>
                <a:solidFill>
                  <a:srgbClr val="FFFF00"/>
                </a:solidFill>
                <a:effectLst/>
                <a:latin typeface="Bodoni MT" pitchFamily="18" charset="0"/>
                <a:cs typeface="Arial" pitchFamily="34" charset="0"/>
              </a:rPr>
              <a:t>th</a:t>
            </a:r>
            <a:r>
              <a:rPr kumimoji="0" lang="en-GB" b="0" i="0" u="none" strike="noStrike" cap="none" normalizeH="0" dirty="0">
                <a:ln>
                  <a:noFill/>
                </a:ln>
                <a:solidFill>
                  <a:srgbClr val="FFFF00"/>
                </a:solidFill>
                <a:effectLst/>
                <a:latin typeface="Bodoni MT" pitchFamily="18" charset="0"/>
                <a:cs typeface="Arial" pitchFamily="34" charset="0"/>
              </a:rPr>
              <a:t>’ </a:t>
            </a:r>
            <a:r>
              <a:rPr kumimoji="0" lang="en-GB" b="0" i="0" u="none" strike="noStrike" cap="none" normalizeH="0" dirty="0" err="1">
                <a:ln>
                  <a:noFill/>
                </a:ln>
                <a:solidFill>
                  <a:srgbClr val="FFFF00"/>
                </a:solidFill>
                <a:effectLst/>
                <a:latin typeface="Bodoni MT" pitchFamily="18" charset="0"/>
                <a:cs typeface="Arial" pitchFamily="34" charset="0"/>
              </a:rPr>
              <a:t>agaibh</a:t>
            </a:r>
            <a:r>
              <a:rPr kumimoji="0" lang="en-GB" b="0" i="0" u="none" strike="noStrike" cap="none" normalizeH="0" dirty="0">
                <a:ln>
                  <a:noFill/>
                </a:ln>
                <a:solidFill>
                  <a:srgbClr val="FFFF00"/>
                </a:solidFill>
                <a:effectLst/>
                <a:latin typeface="Bodoni MT" pitchFamily="18" charset="0"/>
                <a:cs typeface="Arial" pitchFamily="34" charset="0"/>
              </a:rPr>
              <a:t>.</a:t>
            </a:r>
            <a:endParaRPr lang="en-GB" dirty="0">
              <a:solidFill>
                <a:srgbClr val="FFFF00"/>
              </a:solidFill>
              <a:latin typeface="Bodoni MT" pitchFamily="18" charset="0"/>
              <a:cs typeface="Arial" pitchFamily="34" charset="0"/>
            </a:endParaRPr>
          </a:p>
          <a:p>
            <a:pPr lvl="0" algn="just" fontAlgn="base">
              <a:spcBef>
                <a:spcPct val="0"/>
              </a:spcBef>
              <a:spcAft>
                <a:spcPct val="0"/>
              </a:spcAft>
            </a:pPr>
            <a:r>
              <a:rPr lang="en-GB" dirty="0">
                <a:solidFill>
                  <a:srgbClr val="33CC33"/>
                </a:solidFill>
                <a:latin typeface="Bodoni MT" pitchFamily="18" charset="0"/>
                <a:cs typeface="Arial" pitchFamily="34" charset="0"/>
              </a:rPr>
              <a:t>    ’S e an </a:t>
            </a:r>
            <a:r>
              <a:rPr lang="en-GB" dirty="0" err="1">
                <a:solidFill>
                  <a:srgbClr val="33CC33"/>
                </a:solidFill>
                <a:latin typeface="Bodoni MT" pitchFamily="18" charset="0"/>
                <a:cs typeface="Arial" pitchFamily="34" charset="0"/>
              </a:rPr>
              <a:t>giotàr</a:t>
            </a:r>
            <a:r>
              <a:rPr lang="en-GB" dirty="0">
                <a:solidFill>
                  <a:srgbClr val="33CC33"/>
                </a:solidFill>
                <a:latin typeface="Bodoni MT" pitchFamily="18" charset="0"/>
                <a:cs typeface="Arial" pitchFamily="34" charset="0"/>
              </a:rPr>
              <a:t> as </a:t>
            </a:r>
            <a:r>
              <a:rPr lang="en-GB" dirty="0" err="1">
                <a:solidFill>
                  <a:srgbClr val="33CC33"/>
                </a:solidFill>
                <a:latin typeface="Bodoni MT" pitchFamily="18" charset="0"/>
                <a:cs typeface="Arial" pitchFamily="34" charset="0"/>
              </a:rPr>
              <a:t>fheàrr</a:t>
            </a:r>
            <a:r>
              <a:rPr lang="en-GB" dirty="0">
                <a:solidFill>
                  <a:srgbClr val="33CC33"/>
                </a:solidFill>
                <a:latin typeface="Bodoni MT" pitchFamily="18" charset="0"/>
                <a:cs typeface="Arial" pitchFamily="34" charset="0"/>
              </a:rPr>
              <a:t> a </a:t>
            </a:r>
            <a:r>
              <a:rPr lang="en-GB" dirty="0" err="1">
                <a:solidFill>
                  <a:srgbClr val="33CC33"/>
                </a:solidFill>
                <a:latin typeface="Bodoni MT" pitchFamily="18" charset="0"/>
                <a:cs typeface="Arial" pitchFamily="34" charset="0"/>
              </a:rPr>
              <a:t>th</a:t>
            </a:r>
            <a:r>
              <a:rPr lang="en-GB" dirty="0">
                <a:solidFill>
                  <a:srgbClr val="33CC33"/>
                </a:solidFill>
                <a:latin typeface="Bodoni MT" pitchFamily="18" charset="0"/>
                <a:cs typeface="Arial" pitchFamily="34" charset="0"/>
              </a:rPr>
              <a:t>’ </a:t>
            </a:r>
            <a:r>
              <a:rPr lang="en-GB" dirty="0" err="1">
                <a:solidFill>
                  <a:srgbClr val="33CC33"/>
                </a:solidFill>
                <a:latin typeface="Bodoni MT" pitchFamily="18" charset="0"/>
                <a:cs typeface="Arial" pitchFamily="34" charset="0"/>
              </a:rPr>
              <a:t>agaibh</a:t>
            </a:r>
            <a:r>
              <a:rPr lang="en-GB" dirty="0">
                <a:solidFill>
                  <a:srgbClr val="33CC33"/>
                </a:solidFill>
                <a:latin typeface="Bodoni MT" pitchFamily="18" charset="0"/>
                <a:cs typeface="Arial" pitchFamily="34" charset="0"/>
              </a:rPr>
              <a:t> a </a:t>
            </a:r>
            <a:r>
              <a:rPr lang="en-GB" dirty="0" err="1">
                <a:solidFill>
                  <a:srgbClr val="33CC33"/>
                </a:solidFill>
                <a:latin typeface="Bodoni MT" pitchFamily="18" charset="0"/>
                <a:cs typeface="Arial" pitchFamily="34" charset="0"/>
              </a:rPr>
              <a:t>tha</a:t>
            </a:r>
            <a:r>
              <a:rPr lang="en-GB" dirty="0">
                <a:solidFill>
                  <a:srgbClr val="33CC33"/>
                </a:solidFill>
                <a:latin typeface="Bodoni MT" pitchFamily="18" charset="0"/>
                <a:cs typeface="Arial" pitchFamily="34" charset="0"/>
              </a:rPr>
              <a:t> mi </a:t>
            </a:r>
            <a:r>
              <a:rPr lang="en-GB" dirty="0" err="1">
                <a:solidFill>
                  <a:srgbClr val="33CC33"/>
                </a:solidFill>
                <a:latin typeface="Bodoni MT" pitchFamily="18" charset="0"/>
                <a:cs typeface="Arial" pitchFamily="34" charset="0"/>
              </a:rPr>
              <a:t>ag</a:t>
            </a:r>
            <a:r>
              <a:rPr lang="en-GB" dirty="0">
                <a:solidFill>
                  <a:srgbClr val="33CC33"/>
                </a:solidFill>
                <a:latin typeface="Bodoni MT" pitchFamily="18" charset="0"/>
                <a:cs typeface="Arial" pitchFamily="34" charset="0"/>
              </a:rPr>
              <a:t> </a:t>
            </a:r>
            <a:r>
              <a:rPr lang="en-GB" dirty="0" err="1">
                <a:solidFill>
                  <a:srgbClr val="33CC33"/>
                </a:solidFill>
                <a:latin typeface="Bodoni MT" pitchFamily="18" charset="0"/>
                <a:cs typeface="Arial" pitchFamily="34" charset="0"/>
              </a:rPr>
              <a:t>iarraidh</a:t>
            </a:r>
            <a:r>
              <a:rPr lang="en-GB" dirty="0">
                <a:solidFill>
                  <a:srgbClr val="33CC33"/>
                </a:solidFill>
                <a:latin typeface="Bodoni MT" pitchFamily="18" charset="0"/>
                <a:cs typeface="Arial" pitchFamily="34" charset="0"/>
              </a:rPr>
              <a:t>.</a:t>
            </a:r>
          </a:p>
          <a:p>
            <a:pPr lvl="0" algn="just" fontAlgn="base">
              <a:spcBef>
                <a:spcPct val="0"/>
              </a:spcBef>
              <a:spcAft>
                <a:spcPct val="0"/>
              </a:spcAft>
            </a:pPr>
            <a:endParaRPr lang="en-GB" sz="1000" dirty="0">
              <a:solidFill>
                <a:srgbClr val="FFFF00"/>
              </a:solidFill>
              <a:latin typeface="Bodoni MT" pitchFamily="18" charset="0"/>
              <a:cs typeface="Arial" pitchFamily="34" charset="0"/>
            </a:endParaRPr>
          </a:p>
        </p:txBody>
      </p:sp>
      <p:sp>
        <p:nvSpPr>
          <p:cNvPr id="20" name="Flowchart: Process 8"/>
          <p:cNvSpPr/>
          <p:nvPr/>
        </p:nvSpPr>
        <p:spPr>
          <a:xfrm>
            <a:off x="4932040" y="2060848"/>
            <a:ext cx="2448272" cy="504056"/>
          </a:xfrm>
          <a:prstGeom prst="flowChartProcess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2000" dirty="0">
                <a:solidFill>
                  <a:schemeClr val="tx2"/>
                </a:solidFill>
              </a:rPr>
              <a:t>’S e </a:t>
            </a:r>
            <a:r>
              <a:rPr lang="en-GB" sz="2000" dirty="0" err="1">
                <a:solidFill>
                  <a:srgbClr val="33CC33"/>
                </a:solidFill>
              </a:rPr>
              <a:t>thusa</a:t>
            </a:r>
            <a:r>
              <a:rPr lang="en-GB" sz="2000" dirty="0">
                <a:solidFill>
                  <a:schemeClr val="tx2"/>
                </a:solidFill>
              </a:rPr>
              <a:t> a </a:t>
            </a:r>
            <a:r>
              <a:rPr lang="en-GB" sz="2000" dirty="0" err="1">
                <a:solidFill>
                  <a:schemeClr val="tx2"/>
                </a:solidFill>
              </a:rPr>
              <a:t>rinn</a:t>
            </a:r>
            <a:r>
              <a:rPr lang="en-GB" sz="2000" dirty="0">
                <a:solidFill>
                  <a:schemeClr val="tx2"/>
                </a:solidFill>
              </a:rPr>
              <a:t> e! </a:t>
            </a:r>
          </a:p>
        </p:txBody>
      </p:sp>
      <p:cxnSp>
        <p:nvCxnSpPr>
          <p:cNvPr id="6" name="Straight Arrow Connector 5"/>
          <p:cNvCxnSpPr/>
          <p:nvPr/>
        </p:nvCxnSpPr>
        <p:spPr>
          <a:xfrm>
            <a:off x="3203848" y="2276872"/>
            <a:ext cx="1584176" cy="0"/>
          </a:xfrm>
          <a:prstGeom prst="straightConnector1">
            <a:avLst/>
          </a:prstGeom>
          <a:ln>
            <a:solidFill>
              <a:srgbClr val="00FFFF"/>
            </a:solidFill>
            <a:tailEnd type="arrow"/>
          </a:ln>
          <a:effectLst>
            <a:glow rad="139700">
              <a:schemeClr val="accent2">
                <a:satMod val="175000"/>
                <a:alpha val="40000"/>
              </a:schemeClr>
            </a:glow>
            <a:outerShdw blurRad="50800" dist="38100" dir="5400000" rotWithShape="0">
              <a:srgbClr val="000000">
                <a:alpha val="28000"/>
              </a:srgbClr>
            </a:outerShdw>
          </a:effectLst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1" name="Rounded Rectangle 20"/>
          <p:cNvSpPr/>
          <p:nvPr/>
        </p:nvSpPr>
        <p:spPr>
          <a:xfrm>
            <a:off x="107505" y="3140968"/>
            <a:ext cx="3816424" cy="504056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2000" dirty="0" err="1">
                <a:latin typeface="Bodoni MT" pitchFamily="18" charset="0"/>
              </a:rPr>
              <a:t>Dè</a:t>
            </a:r>
            <a:r>
              <a:rPr lang="en-GB" sz="2000" dirty="0">
                <a:latin typeface="Bodoni MT" pitchFamily="18" charset="0"/>
              </a:rPr>
              <a:t> </a:t>
            </a:r>
            <a:r>
              <a:rPr lang="en-GB" sz="2000" dirty="0" err="1">
                <a:latin typeface="Bodoni MT" pitchFamily="18" charset="0"/>
              </a:rPr>
              <a:t>mun</a:t>
            </a:r>
            <a:r>
              <a:rPr lang="en-GB" sz="2000" dirty="0">
                <a:latin typeface="Bodoni MT" pitchFamily="18" charset="0"/>
              </a:rPr>
              <a:t> </a:t>
            </a:r>
            <a:r>
              <a:rPr lang="en-GB" sz="2000" dirty="0" err="1">
                <a:latin typeface="Bodoni MT" pitchFamily="18" charset="0"/>
              </a:rPr>
              <a:t>fheadhainn</a:t>
            </a:r>
            <a:r>
              <a:rPr lang="en-GB" sz="2000" dirty="0">
                <a:latin typeface="Bodoni MT" pitchFamily="18" charset="0"/>
              </a:rPr>
              <a:t> </a:t>
            </a:r>
            <a:r>
              <a:rPr lang="en-GB" sz="2000" dirty="0" err="1">
                <a:latin typeface="Bodoni MT" pitchFamily="18" charset="0"/>
              </a:rPr>
              <a:t>seo</a:t>
            </a:r>
            <a:r>
              <a:rPr lang="en-GB" sz="2000" dirty="0">
                <a:latin typeface="Bodoni MT" pitchFamily="18" charset="0"/>
              </a:rPr>
              <a:t>?:</a:t>
            </a:r>
          </a:p>
        </p:txBody>
      </p:sp>
    </p:spTree>
    <p:extLst>
      <p:ext uri="{BB962C8B-B14F-4D97-AF65-F5344CB8AC3E}">
        <p14:creationId xmlns:p14="http://schemas.microsoft.com/office/powerpoint/2010/main" val="23136197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2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4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21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21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21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uild="p" animBg="1"/>
      <p:bldP spid="9" grpId="0" animBg="1"/>
      <p:bldP spid="13" grpId="0"/>
      <p:bldP spid="19" grpId="0" build="p" animBg="1"/>
      <p:bldP spid="20" grpId="0" animBg="1"/>
      <p:bldP spid="21" grpId="0" build="p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ounded Rectangle 7"/>
          <p:cNvSpPr/>
          <p:nvPr/>
        </p:nvSpPr>
        <p:spPr>
          <a:xfrm>
            <a:off x="0" y="548680"/>
            <a:ext cx="8388424" cy="936104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2200" dirty="0" err="1">
                <a:latin typeface="Bodoni MT" pitchFamily="18" charset="0"/>
              </a:rPr>
              <a:t>Ciamar</a:t>
            </a:r>
            <a:r>
              <a:rPr lang="en-GB" sz="2200" dirty="0">
                <a:latin typeface="Bodoni MT" pitchFamily="18" charset="0"/>
              </a:rPr>
              <a:t> a </a:t>
            </a:r>
            <a:r>
              <a:rPr lang="en-GB" sz="2200" dirty="0" err="1">
                <a:latin typeface="Bodoni MT" pitchFamily="18" charset="0"/>
              </a:rPr>
              <a:t>tha</a:t>
            </a:r>
            <a:r>
              <a:rPr lang="en-GB" sz="2200" dirty="0">
                <a:latin typeface="Bodoni MT" pitchFamily="18" charset="0"/>
              </a:rPr>
              <a:t> </a:t>
            </a:r>
            <a:r>
              <a:rPr lang="en-GB" sz="2200" dirty="0" err="1">
                <a:latin typeface="Bodoni MT" pitchFamily="18" charset="0"/>
              </a:rPr>
              <a:t>sinn</a:t>
            </a:r>
            <a:r>
              <a:rPr lang="en-GB" sz="2200" dirty="0">
                <a:latin typeface="Bodoni MT" pitchFamily="18" charset="0"/>
              </a:rPr>
              <a:t> a’ </a:t>
            </a:r>
            <a:r>
              <a:rPr lang="en-GB" sz="2200" dirty="0" err="1">
                <a:latin typeface="Bodoni MT" pitchFamily="18" charset="0"/>
              </a:rPr>
              <a:t>cleachdadh</a:t>
            </a:r>
            <a:r>
              <a:rPr lang="en-GB" sz="2200" dirty="0">
                <a:latin typeface="Bodoni MT" pitchFamily="18" charset="0"/>
              </a:rPr>
              <a:t> </a:t>
            </a:r>
            <a:r>
              <a:rPr lang="en-GB" sz="2200" i="1" dirty="0">
                <a:solidFill>
                  <a:srgbClr val="33CC33"/>
                </a:solidFill>
                <a:latin typeface="Bodoni MT" pitchFamily="18" charset="0"/>
              </a:rPr>
              <a:t>’S</a:t>
            </a:r>
            <a:r>
              <a:rPr lang="en-GB" sz="2200" dirty="0">
                <a:solidFill>
                  <a:srgbClr val="33CC33"/>
                </a:solidFill>
                <a:latin typeface="Bodoni MT" pitchFamily="18" charset="0"/>
              </a:rPr>
              <a:t> </a:t>
            </a:r>
            <a:r>
              <a:rPr lang="en-GB" sz="2200" dirty="0" err="1">
                <a:latin typeface="Bodoni MT" pitchFamily="18" charset="0"/>
              </a:rPr>
              <a:t>gus</a:t>
            </a:r>
            <a:r>
              <a:rPr lang="en-GB" sz="2200" dirty="0">
                <a:latin typeface="Bodoni MT" pitchFamily="18" charset="0"/>
              </a:rPr>
              <a:t> </a:t>
            </a:r>
            <a:r>
              <a:rPr lang="en-GB" sz="2200" dirty="0" err="1">
                <a:latin typeface="Bodoni MT" pitchFamily="18" charset="0"/>
              </a:rPr>
              <a:t>innse</a:t>
            </a:r>
            <a:r>
              <a:rPr lang="en-GB" sz="2200" dirty="0">
                <a:latin typeface="Bodoni MT" pitchFamily="18" charset="0"/>
              </a:rPr>
              <a:t> </a:t>
            </a:r>
            <a:r>
              <a:rPr lang="en-GB" sz="2200" dirty="0" err="1">
                <a:solidFill>
                  <a:srgbClr val="FFFF00"/>
                </a:solidFill>
                <a:latin typeface="Bodoni MT" pitchFamily="18" charset="0"/>
              </a:rPr>
              <a:t>dè</a:t>
            </a:r>
            <a:r>
              <a:rPr lang="en-GB" sz="2200" dirty="0">
                <a:solidFill>
                  <a:srgbClr val="FFFF00"/>
                </a:solidFill>
                <a:latin typeface="Bodoni MT" pitchFamily="18" charset="0"/>
              </a:rPr>
              <a:t> </a:t>
            </a:r>
            <a:r>
              <a:rPr lang="en-GB" sz="2200" dirty="0" err="1">
                <a:solidFill>
                  <a:srgbClr val="FFFF00"/>
                </a:solidFill>
                <a:latin typeface="Bodoni MT" pitchFamily="18" charset="0"/>
              </a:rPr>
              <a:t>tha</a:t>
            </a:r>
            <a:r>
              <a:rPr lang="en-GB" sz="2200" dirty="0">
                <a:solidFill>
                  <a:srgbClr val="FFFF00"/>
                </a:solidFill>
                <a:latin typeface="Bodoni MT" pitchFamily="18" charset="0"/>
              </a:rPr>
              <a:t> ann an </a:t>
            </a:r>
            <a:r>
              <a:rPr lang="en-GB" sz="2200" dirty="0" err="1">
                <a:solidFill>
                  <a:srgbClr val="FFFF00"/>
                </a:solidFill>
                <a:latin typeface="Bodoni MT" pitchFamily="18" charset="0"/>
              </a:rPr>
              <a:t>rud</a:t>
            </a:r>
            <a:r>
              <a:rPr lang="en-GB" sz="2200" dirty="0">
                <a:latin typeface="Bodoni MT" pitchFamily="18" charset="0"/>
              </a:rPr>
              <a:t>?</a:t>
            </a:r>
          </a:p>
          <a:p>
            <a:r>
              <a:rPr lang="en-GB" sz="2200" dirty="0" err="1">
                <a:latin typeface="Bodoni MT" pitchFamily="18" charset="0"/>
              </a:rPr>
              <a:t>Ciamar</a:t>
            </a:r>
            <a:r>
              <a:rPr lang="en-GB" sz="2200" dirty="0">
                <a:latin typeface="Bodoni MT" pitchFamily="18" charset="0"/>
              </a:rPr>
              <a:t> a </a:t>
            </a:r>
            <a:r>
              <a:rPr lang="en-GB" sz="2200" dirty="0" err="1">
                <a:latin typeface="Bodoni MT" pitchFamily="18" charset="0"/>
              </a:rPr>
              <a:t>dh’innseadh</a:t>
            </a:r>
            <a:r>
              <a:rPr lang="en-GB" sz="2200" dirty="0">
                <a:latin typeface="Bodoni MT" pitchFamily="18" charset="0"/>
              </a:rPr>
              <a:t> </a:t>
            </a:r>
            <a:r>
              <a:rPr lang="en-GB" sz="2200" dirty="0" err="1">
                <a:latin typeface="Bodoni MT" pitchFamily="18" charset="0"/>
              </a:rPr>
              <a:t>sinn</a:t>
            </a:r>
            <a:r>
              <a:rPr lang="en-GB" sz="2200" dirty="0">
                <a:latin typeface="Bodoni MT" pitchFamily="18" charset="0"/>
              </a:rPr>
              <a:t> </a:t>
            </a:r>
            <a:r>
              <a:rPr lang="en-GB" sz="2200" dirty="0" err="1">
                <a:latin typeface="Bodoni MT" pitchFamily="18" charset="0"/>
              </a:rPr>
              <a:t>na</a:t>
            </a:r>
            <a:r>
              <a:rPr lang="en-GB" sz="2200" dirty="0">
                <a:latin typeface="Bodoni MT" pitchFamily="18" charset="0"/>
              </a:rPr>
              <a:t> </a:t>
            </a:r>
            <a:r>
              <a:rPr lang="en-GB" sz="2200" dirty="0" err="1">
                <a:latin typeface="Bodoni MT" pitchFamily="18" charset="0"/>
              </a:rPr>
              <a:t>leanas</a:t>
            </a:r>
            <a:r>
              <a:rPr lang="en-GB" sz="2200" dirty="0">
                <a:latin typeface="Bodoni MT" pitchFamily="18" charset="0"/>
              </a:rPr>
              <a:t> ann an </a:t>
            </a:r>
            <a:r>
              <a:rPr lang="en-GB" sz="2200" dirty="0" err="1">
                <a:latin typeface="Bodoni MT" pitchFamily="18" charset="0"/>
              </a:rPr>
              <a:t>seantansan</a:t>
            </a:r>
            <a:r>
              <a:rPr lang="en-GB" sz="2200" dirty="0">
                <a:latin typeface="Bodoni MT" pitchFamily="18" charset="0"/>
              </a:rPr>
              <a:t>?</a:t>
            </a:r>
          </a:p>
        </p:txBody>
      </p:sp>
      <p:sp>
        <p:nvSpPr>
          <p:cNvPr id="9" name="Flowchart: Process 8"/>
          <p:cNvSpPr/>
          <p:nvPr/>
        </p:nvSpPr>
        <p:spPr>
          <a:xfrm>
            <a:off x="1259631" y="1772816"/>
            <a:ext cx="1224135" cy="504056"/>
          </a:xfrm>
          <a:prstGeom prst="flowChartProcess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2000" dirty="0" err="1">
                <a:solidFill>
                  <a:srgbClr val="33CC33"/>
                </a:solidFill>
              </a:rPr>
              <a:t>balach</a:t>
            </a:r>
            <a:endParaRPr lang="en-GB" sz="2000" dirty="0">
              <a:solidFill>
                <a:schemeClr val="tx2"/>
              </a:solidFill>
            </a:endParaRPr>
          </a:p>
        </p:txBody>
      </p:sp>
      <p:sp>
        <p:nvSpPr>
          <p:cNvPr id="10" name="Flowchart: Process 9"/>
          <p:cNvSpPr/>
          <p:nvPr/>
        </p:nvSpPr>
        <p:spPr>
          <a:xfrm>
            <a:off x="1259632" y="2420888"/>
            <a:ext cx="1224135" cy="504056"/>
          </a:xfrm>
          <a:prstGeom prst="flowChartProcess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2000" dirty="0" err="1">
                <a:solidFill>
                  <a:srgbClr val="33CC33"/>
                </a:solidFill>
              </a:rPr>
              <a:t>dùthaich</a:t>
            </a:r>
            <a:endParaRPr lang="en-GB" sz="2000" dirty="0">
              <a:solidFill>
                <a:schemeClr val="tx2"/>
              </a:solidFill>
            </a:endParaRPr>
          </a:p>
        </p:txBody>
      </p:sp>
      <p:sp>
        <p:nvSpPr>
          <p:cNvPr id="12" name="Flowchart: Process 11"/>
          <p:cNvSpPr/>
          <p:nvPr/>
        </p:nvSpPr>
        <p:spPr>
          <a:xfrm>
            <a:off x="1259631" y="3068960"/>
            <a:ext cx="1224135" cy="504056"/>
          </a:xfrm>
          <a:prstGeom prst="flowChartProcess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2000" dirty="0" err="1">
                <a:solidFill>
                  <a:srgbClr val="33CC33"/>
                </a:solidFill>
              </a:rPr>
              <a:t>cànan</a:t>
            </a:r>
            <a:endParaRPr lang="en-GB" sz="2000" dirty="0">
              <a:solidFill>
                <a:schemeClr val="tx2"/>
              </a:solidFill>
            </a:endParaRPr>
          </a:p>
        </p:txBody>
      </p:sp>
      <p:cxnSp>
        <p:nvCxnSpPr>
          <p:cNvPr id="16" name="Straight Connector 15"/>
          <p:cNvCxnSpPr/>
          <p:nvPr/>
        </p:nvCxnSpPr>
        <p:spPr>
          <a:xfrm>
            <a:off x="1691680" y="5229200"/>
            <a:ext cx="5760640" cy="0"/>
          </a:xfrm>
          <a:prstGeom prst="line">
            <a:avLst/>
          </a:prstGeom>
          <a:ln w="4762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Flowchart: Process 12"/>
          <p:cNvSpPr/>
          <p:nvPr/>
        </p:nvSpPr>
        <p:spPr>
          <a:xfrm>
            <a:off x="1259632" y="3717032"/>
            <a:ext cx="1224135" cy="504056"/>
          </a:xfrm>
          <a:prstGeom prst="flowChartProcess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2000" dirty="0" err="1">
                <a:solidFill>
                  <a:srgbClr val="33CC33"/>
                </a:solidFill>
              </a:rPr>
              <a:t>nighean</a:t>
            </a:r>
            <a:r>
              <a:rPr lang="en-GB" sz="2000" dirty="0">
                <a:solidFill>
                  <a:schemeClr val="tx2"/>
                </a:solidFill>
              </a:rPr>
              <a:t> 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827584" y="5877272"/>
            <a:ext cx="7057379" cy="720080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2200" i="1" dirty="0" err="1">
                <a:latin typeface="Bodoni MT" pitchFamily="18" charset="0"/>
              </a:rPr>
              <a:t>Cleachd</a:t>
            </a:r>
            <a:r>
              <a:rPr lang="en-GB" sz="2200" i="1" dirty="0">
                <a:latin typeface="Bodoni MT" pitchFamily="18" charset="0"/>
              </a:rPr>
              <a:t> an </a:t>
            </a:r>
            <a:r>
              <a:rPr lang="en-GB" sz="2200" i="1" dirty="0" err="1">
                <a:latin typeface="Bodoni MT" pitchFamily="18" charset="0"/>
              </a:rPr>
              <a:t>structar</a:t>
            </a:r>
            <a:r>
              <a:rPr lang="en-GB" sz="2200" i="1" dirty="0">
                <a:latin typeface="Bodoni MT" pitchFamily="18" charset="0"/>
              </a:rPr>
              <a:t> </a:t>
            </a:r>
            <a:r>
              <a:rPr lang="en-GB" sz="2200" i="1" dirty="0" err="1">
                <a:latin typeface="Bodoni MT" pitchFamily="18" charset="0"/>
              </a:rPr>
              <a:t>seo</a:t>
            </a:r>
            <a:r>
              <a:rPr lang="en-GB" sz="2200" i="1" dirty="0">
                <a:latin typeface="Bodoni MT" pitchFamily="18" charset="0"/>
              </a:rPr>
              <a:t> </a:t>
            </a:r>
            <a:r>
              <a:rPr lang="en-GB" sz="2200" i="1" dirty="0" err="1">
                <a:latin typeface="Bodoni MT" pitchFamily="18" charset="0"/>
              </a:rPr>
              <a:t>mura</a:t>
            </a:r>
            <a:r>
              <a:rPr lang="en-GB" sz="2200" i="1" dirty="0">
                <a:latin typeface="Bodoni MT" pitchFamily="18" charset="0"/>
              </a:rPr>
              <a:t> h-</a:t>
            </a:r>
            <a:r>
              <a:rPr lang="en-GB" sz="2200" i="1" dirty="0" err="1">
                <a:latin typeface="Bodoni MT" pitchFamily="18" charset="0"/>
              </a:rPr>
              <a:t>eil</a:t>
            </a:r>
            <a:r>
              <a:rPr lang="en-GB" sz="2200" i="1" dirty="0">
                <a:latin typeface="Bodoni MT" pitchFamily="18" charset="0"/>
              </a:rPr>
              <a:t> </a:t>
            </a:r>
            <a:r>
              <a:rPr lang="en-GB" sz="2200" i="1" dirty="0" err="1">
                <a:latin typeface="Bodoni MT" pitchFamily="18" charset="0"/>
              </a:rPr>
              <a:t>feum</a:t>
            </a:r>
            <a:r>
              <a:rPr lang="en-GB" sz="2200" i="1" dirty="0">
                <a:latin typeface="Bodoni MT" pitchFamily="18" charset="0"/>
              </a:rPr>
              <a:t> air an alt (mar </a:t>
            </a:r>
            <a:r>
              <a:rPr lang="en-GB" sz="2200" i="1" dirty="0" err="1">
                <a:latin typeface="Bodoni MT" pitchFamily="18" charset="0"/>
              </a:rPr>
              <a:t>eisimpleir</a:t>
            </a:r>
            <a:r>
              <a:rPr lang="en-GB" sz="2200" i="1" dirty="0">
                <a:latin typeface="Bodoni MT" pitchFamily="18" charset="0"/>
              </a:rPr>
              <a:t>, </a:t>
            </a:r>
            <a:r>
              <a:rPr lang="en-GB" sz="2200" i="1" dirty="0" err="1">
                <a:solidFill>
                  <a:srgbClr val="33CC33"/>
                </a:solidFill>
                <a:latin typeface="Bodoni MT" pitchFamily="18" charset="0"/>
              </a:rPr>
              <a:t>balach</a:t>
            </a:r>
            <a:r>
              <a:rPr lang="en-GB" sz="2200" i="1" dirty="0">
                <a:latin typeface="Bodoni MT" pitchFamily="18" charset="0"/>
              </a:rPr>
              <a:t> </a:t>
            </a:r>
            <a:r>
              <a:rPr lang="en-GB" sz="2200" i="1" dirty="0" err="1">
                <a:latin typeface="Bodoni MT" pitchFamily="18" charset="0"/>
              </a:rPr>
              <a:t>seach</a:t>
            </a:r>
            <a:r>
              <a:rPr lang="en-GB" sz="2200" i="1" dirty="0">
                <a:latin typeface="Bodoni MT" pitchFamily="18" charset="0"/>
              </a:rPr>
              <a:t> </a:t>
            </a:r>
            <a:r>
              <a:rPr lang="en-GB" sz="2200" i="1" dirty="0">
                <a:solidFill>
                  <a:srgbClr val="FFFF00"/>
                </a:solidFill>
                <a:latin typeface="Bodoni MT" pitchFamily="18" charset="0"/>
              </a:rPr>
              <a:t>am </a:t>
            </a:r>
            <a:r>
              <a:rPr lang="en-GB" sz="2200" i="1" dirty="0" err="1">
                <a:solidFill>
                  <a:srgbClr val="FFFF00"/>
                </a:solidFill>
                <a:latin typeface="Bodoni MT" pitchFamily="18" charset="0"/>
              </a:rPr>
              <a:t>balach</a:t>
            </a:r>
            <a:r>
              <a:rPr lang="en-GB" sz="2200" i="1" dirty="0">
                <a:latin typeface="Bodoni MT" pitchFamily="18" charset="0"/>
              </a:rPr>
              <a:t>).</a:t>
            </a:r>
            <a:endParaRPr lang="en-GB" sz="2200" dirty="0">
              <a:latin typeface="Bodoni MT" pitchFamily="18" charset="0"/>
            </a:endParaRPr>
          </a:p>
        </p:txBody>
      </p:sp>
      <p:sp>
        <p:nvSpPr>
          <p:cNvPr id="20" name="Title 1"/>
          <p:cNvSpPr txBox="1">
            <a:spLocks/>
          </p:cNvSpPr>
          <p:nvPr/>
        </p:nvSpPr>
        <p:spPr>
          <a:xfrm>
            <a:off x="0" y="-1"/>
            <a:ext cx="1763688" cy="47667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0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endParaRPr lang="en-GB" sz="2400" dirty="0">
              <a:solidFill>
                <a:schemeClr val="tx1"/>
              </a:solidFill>
              <a:latin typeface="BankGothic Lt BT" pitchFamily="34" charset="0"/>
            </a:endParaRPr>
          </a:p>
        </p:txBody>
      </p:sp>
      <p:sp>
        <p:nvSpPr>
          <p:cNvPr id="22" name="Flowchart: Process 8"/>
          <p:cNvSpPr/>
          <p:nvPr/>
        </p:nvSpPr>
        <p:spPr>
          <a:xfrm>
            <a:off x="4283966" y="1772816"/>
            <a:ext cx="3816424" cy="504056"/>
          </a:xfrm>
          <a:prstGeom prst="flowChartProcess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2000" dirty="0">
                <a:solidFill>
                  <a:schemeClr val="tx2"/>
                </a:solidFill>
              </a:rPr>
              <a:t>’S e </a:t>
            </a:r>
            <a:r>
              <a:rPr lang="en-GB" sz="2000" dirty="0" err="1">
                <a:solidFill>
                  <a:srgbClr val="33CC33"/>
                </a:solidFill>
              </a:rPr>
              <a:t>balach</a:t>
            </a:r>
            <a:r>
              <a:rPr lang="en-GB" sz="2000" dirty="0">
                <a:solidFill>
                  <a:schemeClr val="tx2"/>
                </a:solidFill>
              </a:rPr>
              <a:t> a </a:t>
            </a:r>
            <a:r>
              <a:rPr lang="en-GB" sz="2000" dirty="0" err="1">
                <a:solidFill>
                  <a:schemeClr val="tx2"/>
                </a:solidFill>
              </a:rPr>
              <a:t>th</a:t>
            </a:r>
            <a:r>
              <a:rPr lang="en-GB" sz="2000" dirty="0">
                <a:solidFill>
                  <a:schemeClr val="tx2"/>
                </a:solidFill>
              </a:rPr>
              <a:t>’ ann an </a:t>
            </a:r>
            <a:r>
              <a:rPr lang="en-GB" sz="2000" dirty="0">
                <a:solidFill>
                  <a:srgbClr val="00B0F0"/>
                </a:solidFill>
              </a:rPr>
              <a:t>Iain</a:t>
            </a:r>
            <a:r>
              <a:rPr lang="en-GB" sz="2000" dirty="0">
                <a:solidFill>
                  <a:schemeClr val="tx2"/>
                </a:solidFill>
              </a:rPr>
              <a:t>.  </a:t>
            </a:r>
          </a:p>
        </p:txBody>
      </p:sp>
      <p:sp>
        <p:nvSpPr>
          <p:cNvPr id="23" name="Flowchart: Process 9"/>
          <p:cNvSpPr/>
          <p:nvPr/>
        </p:nvSpPr>
        <p:spPr>
          <a:xfrm>
            <a:off x="4283966" y="2420888"/>
            <a:ext cx="3816423" cy="504056"/>
          </a:xfrm>
          <a:prstGeom prst="flowChartProcess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2000" dirty="0">
                <a:solidFill>
                  <a:schemeClr val="tx2"/>
                </a:solidFill>
              </a:rPr>
              <a:t>’S e </a:t>
            </a:r>
            <a:r>
              <a:rPr lang="en-GB" sz="2000" dirty="0" err="1">
                <a:solidFill>
                  <a:srgbClr val="33CC33"/>
                </a:solidFill>
              </a:rPr>
              <a:t>dùthaich</a:t>
            </a:r>
            <a:r>
              <a:rPr lang="en-GB" sz="2000" dirty="0">
                <a:solidFill>
                  <a:schemeClr val="tx2"/>
                </a:solidFill>
              </a:rPr>
              <a:t> a </a:t>
            </a:r>
            <a:r>
              <a:rPr lang="en-GB" sz="2000" dirty="0" err="1">
                <a:solidFill>
                  <a:schemeClr val="tx2"/>
                </a:solidFill>
              </a:rPr>
              <a:t>th</a:t>
            </a:r>
            <a:r>
              <a:rPr lang="en-GB" sz="2000" dirty="0">
                <a:solidFill>
                  <a:schemeClr val="tx2"/>
                </a:solidFill>
              </a:rPr>
              <a:t>’ ann an </a:t>
            </a:r>
            <a:r>
              <a:rPr lang="en-GB" sz="2000" dirty="0">
                <a:solidFill>
                  <a:srgbClr val="00B0F0"/>
                </a:solidFill>
              </a:rPr>
              <a:t>Alba</a:t>
            </a:r>
            <a:r>
              <a:rPr lang="en-GB" sz="2000" dirty="0">
                <a:solidFill>
                  <a:schemeClr val="tx2"/>
                </a:solidFill>
              </a:rPr>
              <a:t>.</a:t>
            </a:r>
          </a:p>
        </p:txBody>
      </p:sp>
      <p:sp>
        <p:nvSpPr>
          <p:cNvPr id="24" name="Flowchart: Process 11"/>
          <p:cNvSpPr/>
          <p:nvPr/>
        </p:nvSpPr>
        <p:spPr>
          <a:xfrm>
            <a:off x="4283966" y="3068960"/>
            <a:ext cx="3816424" cy="504056"/>
          </a:xfrm>
          <a:prstGeom prst="flowChartProcess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2000" dirty="0">
                <a:solidFill>
                  <a:schemeClr val="tx2"/>
                </a:solidFill>
              </a:rPr>
              <a:t>’S e </a:t>
            </a:r>
            <a:r>
              <a:rPr lang="en-GB" sz="2000" dirty="0" err="1">
                <a:solidFill>
                  <a:srgbClr val="33CC33"/>
                </a:solidFill>
              </a:rPr>
              <a:t>cànan</a:t>
            </a:r>
            <a:r>
              <a:rPr lang="en-GB" sz="2000" dirty="0">
                <a:solidFill>
                  <a:schemeClr val="tx2"/>
                </a:solidFill>
              </a:rPr>
              <a:t> a </a:t>
            </a:r>
            <a:r>
              <a:rPr lang="en-GB" sz="2000" dirty="0" err="1">
                <a:solidFill>
                  <a:schemeClr val="tx2"/>
                </a:solidFill>
              </a:rPr>
              <a:t>th</a:t>
            </a:r>
            <a:r>
              <a:rPr lang="en-GB" sz="2000" dirty="0">
                <a:solidFill>
                  <a:schemeClr val="tx2"/>
                </a:solidFill>
              </a:rPr>
              <a:t>’ ann am </a:t>
            </a:r>
            <a:r>
              <a:rPr lang="en-GB" sz="2000" dirty="0" err="1">
                <a:solidFill>
                  <a:srgbClr val="00B0F0"/>
                </a:solidFill>
              </a:rPr>
              <a:t>Beurla</a:t>
            </a:r>
            <a:r>
              <a:rPr lang="en-GB" sz="2000" dirty="0">
                <a:solidFill>
                  <a:schemeClr val="tx2"/>
                </a:solidFill>
              </a:rPr>
              <a:t>.</a:t>
            </a:r>
          </a:p>
        </p:txBody>
      </p:sp>
      <p:sp>
        <p:nvSpPr>
          <p:cNvPr id="25" name="Flowchart: Process 12"/>
          <p:cNvSpPr/>
          <p:nvPr/>
        </p:nvSpPr>
        <p:spPr>
          <a:xfrm>
            <a:off x="4283967" y="3717032"/>
            <a:ext cx="3816424" cy="504056"/>
          </a:xfrm>
          <a:prstGeom prst="flowChartProcess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2000" dirty="0">
                <a:solidFill>
                  <a:schemeClr val="tx2"/>
                </a:solidFill>
              </a:rPr>
              <a:t>’S e </a:t>
            </a:r>
            <a:r>
              <a:rPr lang="en-GB" sz="2000" dirty="0" err="1">
                <a:solidFill>
                  <a:srgbClr val="33CC33"/>
                </a:solidFill>
              </a:rPr>
              <a:t>nighean</a:t>
            </a:r>
            <a:r>
              <a:rPr lang="en-GB" sz="2000" dirty="0">
                <a:solidFill>
                  <a:schemeClr val="tx2"/>
                </a:solidFill>
              </a:rPr>
              <a:t> a </a:t>
            </a:r>
            <a:r>
              <a:rPr lang="en-GB" sz="2000" dirty="0" err="1">
                <a:solidFill>
                  <a:schemeClr val="tx2"/>
                </a:solidFill>
              </a:rPr>
              <a:t>th</a:t>
            </a:r>
            <a:r>
              <a:rPr lang="en-GB" sz="2000" dirty="0">
                <a:solidFill>
                  <a:schemeClr val="tx2"/>
                </a:solidFill>
              </a:rPr>
              <a:t>’ </a:t>
            </a:r>
            <a:r>
              <a:rPr lang="en-GB" sz="2000" dirty="0" err="1">
                <a:solidFill>
                  <a:srgbClr val="00B0F0"/>
                </a:solidFill>
              </a:rPr>
              <a:t>innte</a:t>
            </a:r>
            <a:r>
              <a:rPr lang="en-GB" sz="2000" dirty="0">
                <a:solidFill>
                  <a:schemeClr val="tx2"/>
                </a:solidFill>
              </a:rPr>
              <a:t>.  </a:t>
            </a:r>
          </a:p>
        </p:txBody>
      </p:sp>
      <p:sp>
        <p:nvSpPr>
          <p:cNvPr id="26" name="Flowchart: Process 8"/>
          <p:cNvSpPr/>
          <p:nvPr/>
        </p:nvSpPr>
        <p:spPr>
          <a:xfrm>
            <a:off x="90412" y="1772816"/>
            <a:ext cx="1008113" cy="504056"/>
          </a:xfrm>
          <a:prstGeom prst="flowChartProcess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2000" dirty="0">
                <a:solidFill>
                  <a:srgbClr val="00B0F0"/>
                </a:solidFill>
              </a:rPr>
              <a:t>Iain</a:t>
            </a:r>
            <a:r>
              <a:rPr lang="en-GB" sz="2000" dirty="0">
                <a:solidFill>
                  <a:schemeClr val="tx2"/>
                </a:solidFill>
              </a:rPr>
              <a:t>  </a:t>
            </a:r>
          </a:p>
        </p:txBody>
      </p:sp>
      <p:sp>
        <p:nvSpPr>
          <p:cNvPr id="27" name="Flowchart: Process 9"/>
          <p:cNvSpPr/>
          <p:nvPr/>
        </p:nvSpPr>
        <p:spPr>
          <a:xfrm>
            <a:off x="90413" y="2420888"/>
            <a:ext cx="1008113" cy="504056"/>
          </a:xfrm>
          <a:prstGeom prst="flowChartProcess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2000" dirty="0">
                <a:solidFill>
                  <a:srgbClr val="00B0F0"/>
                </a:solidFill>
              </a:rPr>
              <a:t>Alba</a:t>
            </a:r>
            <a:endParaRPr lang="en-GB" sz="2000" dirty="0">
              <a:solidFill>
                <a:schemeClr val="tx2"/>
              </a:solidFill>
            </a:endParaRPr>
          </a:p>
        </p:txBody>
      </p:sp>
      <p:sp>
        <p:nvSpPr>
          <p:cNvPr id="28" name="Flowchart: Process 11"/>
          <p:cNvSpPr/>
          <p:nvPr/>
        </p:nvSpPr>
        <p:spPr>
          <a:xfrm>
            <a:off x="90412" y="3068960"/>
            <a:ext cx="1008113" cy="504056"/>
          </a:xfrm>
          <a:prstGeom prst="flowChartProcess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2000" dirty="0" err="1">
                <a:solidFill>
                  <a:srgbClr val="00B0F0"/>
                </a:solidFill>
              </a:rPr>
              <a:t>Beurla</a:t>
            </a:r>
            <a:endParaRPr lang="en-GB" sz="2000" dirty="0">
              <a:solidFill>
                <a:schemeClr val="tx2"/>
              </a:solidFill>
            </a:endParaRPr>
          </a:p>
        </p:txBody>
      </p:sp>
      <p:sp>
        <p:nvSpPr>
          <p:cNvPr id="29" name="Flowchart: Process 12"/>
          <p:cNvSpPr/>
          <p:nvPr/>
        </p:nvSpPr>
        <p:spPr>
          <a:xfrm>
            <a:off x="90413" y="3717032"/>
            <a:ext cx="1008113" cy="504056"/>
          </a:xfrm>
          <a:prstGeom prst="flowChartProcess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2000" dirty="0" err="1">
                <a:solidFill>
                  <a:srgbClr val="00B0F0"/>
                </a:solidFill>
              </a:rPr>
              <a:t>i</a:t>
            </a:r>
            <a:endParaRPr lang="en-GB" sz="2000" dirty="0">
              <a:solidFill>
                <a:schemeClr val="tx2"/>
              </a:solidFill>
            </a:endParaRPr>
          </a:p>
        </p:txBody>
      </p:sp>
      <p:cxnSp>
        <p:nvCxnSpPr>
          <p:cNvPr id="30" name="Straight Arrow Connector 29"/>
          <p:cNvCxnSpPr/>
          <p:nvPr/>
        </p:nvCxnSpPr>
        <p:spPr>
          <a:xfrm>
            <a:off x="2555775" y="1988840"/>
            <a:ext cx="1584176" cy="0"/>
          </a:xfrm>
          <a:prstGeom prst="straightConnector1">
            <a:avLst/>
          </a:prstGeom>
          <a:ln>
            <a:solidFill>
              <a:srgbClr val="00FFFF"/>
            </a:solidFill>
            <a:tailEnd type="arrow"/>
          </a:ln>
          <a:effectLst>
            <a:glow rad="139700">
              <a:schemeClr val="accent2">
                <a:satMod val="175000"/>
                <a:alpha val="40000"/>
              </a:schemeClr>
            </a:glow>
            <a:outerShdw blurRad="50800" dist="38100" dir="5400000" rotWithShape="0">
              <a:srgbClr val="000000">
                <a:alpha val="28000"/>
              </a:srgbClr>
            </a:outerShdw>
          </a:effectLst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1" name="Straight Arrow Connector 30"/>
          <p:cNvCxnSpPr/>
          <p:nvPr/>
        </p:nvCxnSpPr>
        <p:spPr>
          <a:xfrm>
            <a:off x="2555776" y="2708920"/>
            <a:ext cx="1584176" cy="0"/>
          </a:xfrm>
          <a:prstGeom prst="straightConnector1">
            <a:avLst/>
          </a:prstGeom>
          <a:ln>
            <a:solidFill>
              <a:srgbClr val="00FFFF"/>
            </a:solidFill>
            <a:tailEnd type="arrow"/>
          </a:ln>
          <a:effectLst>
            <a:glow rad="139700">
              <a:schemeClr val="accent2">
                <a:satMod val="175000"/>
                <a:alpha val="40000"/>
              </a:schemeClr>
            </a:glow>
            <a:outerShdw blurRad="50800" dist="38100" dir="5400000" rotWithShape="0">
              <a:srgbClr val="000000">
                <a:alpha val="28000"/>
              </a:srgbClr>
            </a:outerShdw>
          </a:effectLst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2" name="Straight Arrow Connector 31"/>
          <p:cNvCxnSpPr/>
          <p:nvPr/>
        </p:nvCxnSpPr>
        <p:spPr>
          <a:xfrm>
            <a:off x="2555776" y="3356992"/>
            <a:ext cx="1584176" cy="0"/>
          </a:xfrm>
          <a:prstGeom prst="straightConnector1">
            <a:avLst/>
          </a:prstGeom>
          <a:ln>
            <a:solidFill>
              <a:srgbClr val="00FFFF"/>
            </a:solidFill>
            <a:tailEnd type="arrow"/>
          </a:ln>
          <a:effectLst>
            <a:glow rad="139700">
              <a:schemeClr val="accent2">
                <a:satMod val="175000"/>
                <a:alpha val="40000"/>
              </a:schemeClr>
            </a:glow>
            <a:outerShdw blurRad="50800" dist="38100" dir="5400000" rotWithShape="0">
              <a:srgbClr val="000000">
                <a:alpha val="28000"/>
              </a:srgbClr>
            </a:outerShdw>
          </a:effectLst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3" name="Straight Arrow Connector 32"/>
          <p:cNvCxnSpPr/>
          <p:nvPr/>
        </p:nvCxnSpPr>
        <p:spPr>
          <a:xfrm>
            <a:off x="2555776" y="3933056"/>
            <a:ext cx="1584176" cy="0"/>
          </a:xfrm>
          <a:prstGeom prst="straightConnector1">
            <a:avLst/>
          </a:prstGeom>
          <a:ln>
            <a:solidFill>
              <a:srgbClr val="00FFFF"/>
            </a:solidFill>
            <a:tailEnd type="arrow"/>
          </a:ln>
          <a:effectLst>
            <a:glow rad="139700">
              <a:schemeClr val="accent2">
                <a:satMod val="175000"/>
                <a:alpha val="40000"/>
              </a:schemeClr>
            </a:glow>
            <a:outerShdw blurRad="50800" dist="38100" dir="5400000" rotWithShape="0">
              <a:srgbClr val="000000">
                <a:alpha val="28000"/>
              </a:srgbClr>
            </a:outerShdw>
          </a:effectLst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4" name="Flowchart: Process 12"/>
          <p:cNvSpPr/>
          <p:nvPr/>
        </p:nvSpPr>
        <p:spPr>
          <a:xfrm>
            <a:off x="1276723" y="4581128"/>
            <a:ext cx="1224135" cy="504056"/>
          </a:xfrm>
          <a:prstGeom prst="flowChartProcess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2000" dirty="0">
                <a:solidFill>
                  <a:srgbClr val="33CC33"/>
                </a:solidFill>
              </a:rPr>
              <a:t>B</a:t>
            </a:r>
            <a:r>
              <a:rPr lang="en-GB" sz="2000" dirty="0">
                <a:solidFill>
                  <a:schemeClr val="tx2"/>
                </a:solidFill>
              </a:rPr>
              <a:t> </a:t>
            </a:r>
          </a:p>
        </p:txBody>
      </p:sp>
      <p:sp>
        <p:nvSpPr>
          <p:cNvPr id="35" name="Flowchart: Process 12"/>
          <p:cNvSpPr/>
          <p:nvPr/>
        </p:nvSpPr>
        <p:spPr>
          <a:xfrm>
            <a:off x="4301058" y="4581128"/>
            <a:ext cx="3816424" cy="504056"/>
          </a:xfrm>
          <a:prstGeom prst="flowChartProcess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2000" dirty="0">
                <a:solidFill>
                  <a:schemeClr val="tx2"/>
                </a:solidFill>
              </a:rPr>
              <a:t>’S e </a:t>
            </a:r>
            <a:r>
              <a:rPr lang="en-GB" sz="2000" dirty="0">
                <a:solidFill>
                  <a:srgbClr val="33CC33"/>
                </a:solidFill>
              </a:rPr>
              <a:t>B </a:t>
            </a:r>
            <a:r>
              <a:rPr lang="en-GB" sz="2000" dirty="0">
                <a:solidFill>
                  <a:schemeClr val="tx2"/>
                </a:solidFill>
              </a:rPr>
              <a:t>a </a:t>
            </a:r>
            <a:r>
              <a:rPr lang="en-GB" sz="2000" dirty="0" err="1">
                <a:solidFill>
                  <a:schemeClr val="tx2"/>
                </a:solidFill>
              </a:rPr>
              <a:t>th</a:t>
            </a:r>
            <a:r>
              <a:rPr lang="en-GB" sz="2000" dirty="0">
                <a:solidFill>
                  <a:schemeClr val="tx2"/>
                </a:solidFill>
              </a:rPr>
              <a:t>’ ann an </a:t>
            </a:r>
            <a:r>
              <a:rPr lang="en-GB" sz="2000" dirty="0">
                <a:solidFill>
                  <a:srgbClr val="00B0F0"/>
                </a:solidFill>
              </a:rPr>
              <a:t>A</a:t>
            </a:r>
            <a:r>
              <a:rPr lang="en-GB" sz="2000" dirty="0">
                <a:solidFill>
                  <a:schemeClr val="tx2"/>
                </a:solidFill>
              </a:rPr>
              <a:t>.  </a:t>
            </a:r>
          </a:p>
        </p:txBody>
      </p:sp>
      <p:sp>
        <p:nvSpPr>
          <p:cNvPr id="36" name="Flowchart: Process 12"/>
          <p:cNvSpPr/>
          <p:nvPr/>
        </p:nvSpPr>
        <p:spPr>
          <a:xfrm>
            <a:off x="107504" y="4581128"/>
            <a:ext cx="1008113" cy="504056"/>
          </a:xfrm>
          <a:prstGeom prst="flowChartProcess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2000" dirty="0">
                <a:solidFill>
                  <a:srgbClr val="00B0F0"/>
                </a:solidFill>
              </a:rPr>
              <a:t>A</a:t>
            </a:r>
            <a:endParaRPr lang="en-GB" sz="2000" dirty="0">
              <a:solidFill>
                <a:schemeClr val="tx2"/>
              </a:solidFill>
            </a:endParaRPr>
          </a:p>
        </p:txBody>
      </p:sp>
      <p:cxnSp>
        <p:nvCxnSpPr>
          <p:cNvPr id="37" name="Straight Arrow Connector 36"/>
          <p:cNvCxnSpPr/>
          <p:nvPr/>
        </p:nvCxnSpPr>
        <p:spPr>
          <a:xfrm>
            <a:off x="2572867" y="4797152"/>
            <a:ext cx="1584176" cy="0"/>
          </a:xfrm>
          <a:prstGeom prst="straightConnector1">
            <a:avLst/>
          </a:prstGeom>
          <a:ln>
            <a:solidFill>
              <a:srgbClr val="00FFFF"/>
            </a:solidFill>
            <a:tailEnd type="arrow"/>
          </a:ln>
          <a:effectLst>
            <a:glow rad="139700">
              <a:schemeClr val="accent2">
                <a:satMod val="175000"/>
                <a:alpha val="40000"/>
              </a:schemeClr>
            </a:glow>
            <a:outerShdw blurRad="50800" dist="38100" dir="5400000" rotWithShape="0">
              <a:srgbClr val="000000">
                <a:alpha val="28000"/>
              </a:srgbClr>
            </a:outerShdw>
          </a:effectLst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8" name="Straight Connector 37"/>
          <p:cNvCxnSpPr/>
          <p:nvPr/>
        </p:nvCxnSpPr>
        <p:spPr>
          <a:xfrm>
            <a:off x="1691680" y="4365104"/>
            <a:ext cx="5760640" cy="0"/>
          </a:xfrm>
          <a:prstGeom prst="line">
            <a:avLst/>
          </a:prstGeom>
          <a:ln w="4762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070576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2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2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2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2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9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4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9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2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5" dur="2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2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1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6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81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6" dur="2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7" dur="2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2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93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98" dur="2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3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8" dur="2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9" dur="2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2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15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>
                      <p:stCondLst>
                        <p:cond delay="indefinite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0" dur="2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>
                      <p:stCondLst>
                        <p:cond delay="indefinite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5" dur="2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6" fill="hold">
                      <p:stCondLst>
                        <p:cond delay="indefinite"/>
                      </p:stCondLst>
                      <p:childTnLst>
                        <p:par>
                          <p:cTn id="127" fill="hold">
                            <p:stCondLst>
                              <p:cond delay="0"/>
                            </p:stCondLst>
                            <p:childTnLst>
                              <p:par>
                                <p:cTn id="128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0" dur="2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1" dur="2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2" dur="2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" fill="hold">
                      <p:stCondLst>
                        <p:cond delay="indefinite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37" dur="2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8" fill="hold">
                      <p:stCondLst>
                        <p:cond delay="indefinite"/>
                      </p:stCondLst>
                      <p:childTnLst>
                        <p:par>
                          <p:cTn id="139" fill="hold">
                            <p:stCondLst>
                              <p:cond delay="0"/>
                            </p:stCondLst>
                            <p:childTnLst>
                              <p:par>
                                <p:cTn id="1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2" dur="1000"/>
                                        <p:tgtEl>
                                          <p:spTgt spid="1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3" dur="1000" fill="hold"/>
                                        <p:tgtEl>
                                          <p:spTgt spid="19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4" dur="1000" fill="hold"/>
                                        <p:tgtEl>
                                          <p:spTgt spid="19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5" fill="hold">
                      <p:stCondLst>
                        <p:cond delay="indefinite"/>
                      </p:stCondLst>
                      <p:childTnLst>
                        <p:par>
                          <p:cTn id="146" fill="hold">
                            <p:stCondLst>
                              <p:cond delay="0"/>
                            </p:stCondLst>
                            <p:childTnLst>
                              <p:par>
                                <p:cTn id="14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9" dur="10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0" dur="10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1" dur="10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uild="p" animBg="1"/>
      <p:bldP spid="9" grpId="0" animBg="1"/>
      <p:bldP spid="10" grpId="0" animBg="1"/>
      <p:bldP spid="12" grpId="0" animBg="1"/>
      <p:bldP spid="13" grpId="0" animBg="1"/>
      <p:bldP spid="19" grpId="0" build="p" animBg="1"/>
      <p:bldP spid="20" grpId="0"/>
      <p:bldP spid="22" grpId="0" animBg="1"/>
      <p:bldP spid="23" grpId="0" animBg="1"/>
      <p:bldP spid="24" grpId="0" animBg="1"/>
      <p:bldP spid="25" grpId="0" animBg="1"/>
      <p:bldP spid="26" grpId="0" animBg="1"/>
      <p:bldP spid="27" grpId="0" animBg="1"/>
      <p:bldP spid="28" grpId="0" animBg="1"/>
      <p:bldP spid="29" grpId="0" animBg="1"/>
      <p:bldP spid="34" grpId="0" animBg="1"/>
      <p:bldP spid="35" grpId="0" animBg="1"/>
      <p:bldP spid="36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le 1"/>
          <p:cNvSpPr txBox="1">
            <a:spLocks/>
          </p:cNvSpPr>
          <p:nvPr/>
        </p:nvSpPr>
        <p:spPr>
          <a:xfrm>
            <a:off x="0" y="-1"/>
            <a:ext cx="1763688" cy="47667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0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endParaRPr lang="en-GB" sz="2400" dirty="0">
              <a:solidFill>
                <a:schemeClr val="tx1"/>
              </a:solidFill>
              <a:latin typeface="BankGothic Lt BT" pitchFamily="34" charset="0"/>
            </a:endParaRPr>
          </a:p>
        </p:txBody>
      </p:sp>
      <p:sp>
        <p:nvSpPr>
          <p:cNvPr id="14" name="Flowchart: Process 8"/>
          <p:cNvSpPr/>
          <p:nvPr/>
        </p:nvSpPr>
        <p:spPr>
          <a:xfrm>
            <a:off x="1547665" y="548680"/>
            <a:ext cx="1224135" cy="504056"/>
          </a:xfrm>
          <a:prstGeom prst="flowChartProcess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2000" dirty="0" err="1">
                <a:solidFill>
                  <a:srgbClr val="33CC33"/>
                </a:solidFill>
              </a:rPr>
              <a:t>balach</a:t>
            </a:r>
            <a:endParaRPr lang="en-GB" sz="2000" dirty="0">
              <a:solidFill>
                <a:schemeClr val="tx2"/>
              </a:solidFill>
            </a:endParaRPr>
          </a:p>
        </p:txBody>
      </p:sp>
      <p:cxnSp>
        <p:nvCxnSpPr>
          <p:cNvPr id="24" name="Straight Connector 23"/>
          <p:cNvCxnSpPr/>
          <p:nvPr/>
        </p:nvCxnSpPr>
        <p:spPr>
          <a:xfrm>
            <a:off x="1547664" y="3068960"/>
            <a:ext cx="5760640" cy="0"/>
          </a:xfrm>
          <a:prstGeom prst="line">
            <a:avLst/>
          </a:prstGeom>
          <a:ln w="4762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Flowchart: Process 12"/>
          <p:cNvSpPr/>
          <p:nvPr/>
        </p:nvSpPr>
        <p:spPr>
          <a:xfrm>
            <a:off x="1547664" y="1340768"/>
            <a:ext cx="1224135" cy="504056"/>
          </a:xfrm>
          <a:prstGeom prst="flowChartProcess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2000" dirty="0" err="1">
                <a:solidFill>
                  <a:srgbClr val="33CC33"/>
                </a:solidFill>
              </a:rPr>
              <a:t>nighean</a:t>
            </a:r>
            <a:r>
              <a:rPr lang="en-GB" sz="2000" dirty="0">
                <a:solidFill>
                  <a:schemeClr val="tx2"/>
                </a:solidFill>
              </a:rPr>
              <a:t> </a:t>
            </a:r>
          </a:p>
        </p:txBody>
      </p:sp>
      <p:sp>
        <p:nvSpPr>
          <p:cNvPr id="26" name="Flowchart: Process 8"/>
          <p:cNvSpPr/>
          <p:nvPr/>
        </p:nvSpPr>
        <p:spPr>
          <a:xfrm>
            <a:off x="4572000" y="548680"/>
            <a:ext cx="3816424" cy="504056"/>
          </a:xfrm>
          <a:prstGeom prst="flowChartProcess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2000" dirty="0">
                <a:solidFill>
                  <a:schemeClr val="tx2"/>
                </a:solidFill>
              </a:rPr>
              <a:t>’S e </a:t>
            </a:r>
            <a:r>
              <a:rPr lang="en-GB" sz="2000" dirty="0" err="1">
                <a:solidFill>
                  <a:srgbClr val="33CC33"/>
                </a:solidFill>
              </a:rPr>
              <a:t>balach</a:t>
            </a:r>
            <a:r>
              <a:rPr lang="en-GB" sz="2000" dirty="0">
                <a:solidFill>
                  <a:schemeClr val="tx2"/>
                </a:solidFill>
              </a:rPr>
              <a:t> a </a:t>
            </a:r>
            <a:r>
              <a:rPr lang="en-GB" sz="2000" dirty="0" err="1">
                <a:solidFill>
                  <a:schemeClr val="tx2"/>
                </a:solidFill>
              </a:rPr>
              <a:t>th</a:t>
            </a:r>
            <a:r>
              <a:rPr lang="en-GB" sz="2000" dirty="0">
                <a:solidFill>
                  <a:schemeClr val="tx2"/>
                </a:solidFill>
              </a:rPr>
              <a:t>’ ann an </a:t>
            </a:r>
            <a:r>
              <a:rPr lang="en-GB" sz="2000" dirty="0">
                <a:solidFill>
                  <a:srgbClr val="00B0F0"/>
                </a:solidFill>
              </a:rPr>
              <a:t>Iain</a:t>
            </a:r>
            <a:r>
              <a:rPr lang="en-GB" sz="2000" dirty="0">
                <a:solidFill>
                  <a:schemeClr val="tx2"/>
                </a:solidFill>
              </a:rPr>
              <a:t>.  </a:t>
            </a:r>
          </a:p>
        </p:txBody>
      </p:sp>
      <p:sp>
        <p:nvSpPr>
          <p:cNvPr id="29" name="Flowchart: Process 12"/>
          <p:cNvSpPr/>
          <p:nvPr/>
        </p:nvSpPr>
        <p:spPr>
          <a:xfrm>
            <a:off x="4571999" y="1340768"/>
            <a:ext cx="3816424" cy="504056"/>
          </a:xfrm>
          <a:prstGeom prst="flowChartProcess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2000" dirty="0">
                <a:solidFill>
                  <a:schemeClr val="tx2"/>
                </a:solidFill>
              </a:rPr>
              <a:t>’S e </a:t>
            </a:r>
            <a:r>
              <a:rPr lang="en-GB" sz="2000" dirty="0" err="1">
                <a:solidFill>
                  <a:srgbClr val="33CC33"/>
                </a:solidFill>
              </a:rPr>
              <a:t>nighean</a:t>
            </a:r>
            <a:r>
              <a:rPr lang="en-GB" sz="2000" dirty="0">
                <a:solidFill>
                  <a:schemeClr val="tx2"/>
                </a:solidFill>
              </a:rPr>
              <a:t> a </a:t>
            </a:r>
            <a:r>
              <a:rPr lang="en-GB" sz="2000" dirty="0" err="1">
                <a:solidFill>
                  <a:schemeClr val="tx2"/>
                </a:solidFill>
              </a:rPr>
              <a:t>th</a:t>
            </a:r>
            <a:r>
              <a:rPr lang="en-GB" sz="2000" dirty="0">
                <a:solidFill>
                  <a:schemeClr val="tx2"/>
                </a:solidFill>
              </a:rPr>
              <a:t>’ </a:t>
            </a:r>
            <a:r>
              <a:rPr lang="en-GB" sz="2000" dirty="0" err="1">
                <a:solidFill>
                  <a:srgbClr val="00B0F0"/>
                </a:solidFill>
              </a:rPr>
              <a:t>innte</a:t>
            </a:r>
            <a:r>
              <a:rPr lang="en-GB" sz="2000" dirty="0">
                <a:solidFill>
                  <a:schemeClr val="tx2"/>
                </a:solidFill>
              </a:rPr>
              <a:t>.  </a:t>
            </a:r>
          </a:p>
        </p:txBody>
      </p:sp>
      <p:sp>
        <p:nvSpPr>
          <p:cNvPr id="30" name="Flowchart: Process 8"/>
          <p:cNvSpPr/>
          <p:nvPr/>
        </p:nvSpPr>
        <p:spPr>
          <a:xfrm>
            <a:off x="378446" y="548680"/>
            <a:ext cx="1008113" cy="504056"/>
          </a:xfrm>
          <a:prstGeom prst="flowChartProcess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2000" dirty="0">
                <a:solidFill>
                  <a:srgbClr val="00B0F0"/>
                </a:solidFill>
              </a:rPr>
              <a:t>Iain</a:t>
            </a:r>
            <a:r>
              <a:rPr lang="en-GB" sz="2000" dirty="0">
                <a:solidFill>
                  <a:schemeClr val="tx2"/>
                </a:solidFill>
              </a:rPr>
              <a:t>  </a:t>
            </a:r>
          </a:p>
        </p:txBody>
      </p:sp>
      <p:sp>
        <p:nvSpPr>
          <p:cNvPr id="33" name="Flowchart: Process 12"/>
          <p:cNvSpPr/>
          <p:nvPr/>
        </p:nvSpPr>
        <p:spPr>
          <a:xfrm>
            <a:off x="378445" y="1340768"/>
            <a:ext cx="1008113" cy="504056"/>
          </a:xfrm>
          <a:prstGeom prst="flowChartProcess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2000" dirty="0" err="1">
                <a:solidFill>
                  <a:srgbClr val="00B0F0"/>
                </a:solidFill>
              </a:rPr>
              <a:t>i</a:t>
            </a:r>
            <a:endParaRPr lang="en-GB" sz="2000" dirty="0">
              <a:solidFill>
                <a:schemeClr val="tx2"/>
              </a:solidFill>
            </a:endParaRPr>
          </a:p>
        </p:txBody>
      </p:sp>
      <p:cxnSp>
        <p:nvCxnSpPr>
          <p:cNvPr id="34" name="Straight Arrow Connector 33"/>
          <p:cNvCxnSpPr/>
          <p:nvPr/>
        </p:nvCxnSpPr>
        <p:spPr>
          <a:xfrm>
            <a:off x="2843809" y="764704"/>
            <a:ext cx="1584176" cy="0"/>
          </a:xfrm>
          <a:prstGeom prst="straightConnector1">
            <a:avLst/>
          </a:prstGeom>
          <a:ln>
            <a:solidFill>
              <a:srgbClr val="00FFFF"/>
            </a:solidFill>
            <a:tailEnd type="arrow"/>
          </a:ln>
          <a:effectLst>
            <a:glow rad="139700">
              <a:schemeClr val="accent2">
                <a:satMod val="175000"/>
                <a:alpha val="40000"/>
              </a:schemeClr>
            </a:glow>
            <a:outerShdw blurRad="50800" dist="38100" dir="5400000" rotWithShape="0">
              <a:srgbClr val="000000">
                <a:alpha val="28000"/>
              </a:srgbClr>
            </a:outerShdw>
          </a:effectLst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7" name="Straight Arrow Connector 36"/>
          <p:cNvCxnSpPr/>
          <p:nvPr/>
        </p:nvCxnSpPr>
        <p:spPr>
          <a:xfrm>
            <a:off x="2843808" y="1556792"/>
            <a:ext cx="1584176" cy="0"/>
          </a:xfrm>
          <a:prstGeom prst="straightConnector1">
            <a:avLst/>
          </a:prstGeom>
          <a:ln>
            <a:solidFill>
              <a:srgbClr val="00FFFF"/>
            </a:solidFill>
            <a:tailEnd type="arrow"/>
          </a:ln>
          <a:effectLst>
            <a:glow rad="139700">
              <a:schemeClr val="accent2">
                <a:satMod val="175000"/>
                <a:alpha val="40000"/>
              </a:schemeClr>
            </a:glow>
            <a:outerShdw blurRad="50800" dist="38100" dir="5400000" rotWithShape="0">
              <a:srgbClr val="000000">
                <a:alpha val="28000"/>
              </a:srgbClr>
            </a:outerShdw>
          </a:effectLst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8" name="Flowchart: Process 12"/>
          <p:cNvSpPr/>
          <p:nvPr/>
        </p:nvSpPr>
        <p:spPr>
          <a:xfrm>
            <a:off x="1564755" y="2204864"/>
            <a:ext cx="1224135" cy="504056"/>
          </a:xfrm>
          <a:prstGeom prst="flowChartProcess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2000" dirty="0">
                <a:solidFill>
                  <a:srgbClr val="33CC33"/>
                </a:solidFill>
              </a:rPr>
              <a:t>B</a:t>
            </a:r>
            <a:r>
              <a:rPr lang="en-GB" sz="2000" dirty="0">
                <a:solidFill>
                  <a:schemeClr val="tx2"/>
                </a:solidFill>
              </a:rPr>
              <a:t> </a:t>
            </a:r>
          </a:p>
        </p:txBody>
      </p:sp>
      <p:sp>
        <p:nvSpPr>
          <p:cNvPr id="39" name="Flowchart: Process 12"/>
          <p:cNvSpPr/>
          <p:nvPr/>
        </p:nvSpPr>
        <p:spPr>
          <a:xfrm>
            <a:off x="4589090" y="2204864"/>
            <a:ext cx="3816424" cy="504056"/>
          </a:xfrm>
          <a:prstGeom prst="flowChartProcess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2000" dirty="0">
                <a:solidFill>
                  <a:schemeClr val="tx2"/>
                </a:solidFill>
              </a:rPr>
              <a:t>’S e </a:t>
            </a:r>
            <a:r>
              <a:rPr lang="en-GB" sz="2000" dirty="0">
                <a:solidFill>
                  <a:srgbClr val="33CC33"/>
                </a:solidFill>
              </a:rPr>
              <a:t>B </a:t>
            </a:r>
            <a:r>
              <a:rPr lang="en-GB" sz="2000" dirty="0">
                <a:solidFill>
                  <a:schemeClr val="tx2"/>
                </a:solidFill>
              </a:rPr>
              <a:t>a </a:t>
            </a:r>
            <a:r>
              <a:rPr lang="en-GB" sz="2000" dirty="0" err="1">
                <a:solidFill>
                  <a:schemeClr val="tx2"/>
                </a:solidFill>
              </a:rPr>
              <a:t>th</a:t>
            </a:r>
            <a:r>
              <a:rPr lang="en-GB" sz="2000" dirty="0">
                <a:solidFill>
                  <a:schemeClr val="tx2"/>
                </a:solidFill>
              </a:rPr>
              <a:t>’ ann an </a:t>
            </a:r>
            <a:r>
              <a:rPr lang="en-GB" sz="2000" dirty="0">
                <a:solidFill>
                  <a:srgbClr val="00B0F0"/>
                </a:solidFill>
              </a:rPr>
              <a:t>A</a:t>
            </a:r>
            <a:r>
              <a:rPr lang="en-GB" sz="2000" dirty="0">
                <a:solidFill>
                  <a:schemeClr val="tx2"/>
                </a:solidFill>
              </a:rPr>
              <a:t>.  </a:t>
            </a:r>
          </a:p>
        </p:txBody>
      </p:sp>
      <p:sp>
        <p:nvSpPr>
          <p:cNvPr id="40" name="Flowchart: Process 12"/>
          <p:cNvSpPr/>
          <p:nvPr/>
        </p:nvSpPr>
        <p:spPr>
          <a:xfrm>
            <a:off x="395536" y="2204864"/>
            <a:ext cx="1008113" cy="504056"/>
          </a:xfrm>
          <a:prstGeom prst="flowChartProcess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2000" dirty="0">
                <a:solidFill>
                  <a:srgbClr val="00B0F0"/>
                </a:solidFill>
              </a:rPr>
              <a:t>A</a:t>
            </a:r>
            <a:endParaRPr lang="en-GB" sz="2000" dirty="0">
              <a:solidFill>
                <a:schemeClr val="tx2"/>
              </a:solidFill>
            </a:endParaRPr>
          </a:p>
        </p:txBody>
      </p:sp>
      <p:cxnSp>
        <p:nvCxnSpPr>
          <p:cNvPr id="41" name="Straight Arrow Connector 40"/>
          <p:cNvCxnSpPr/>
          <p:nvPr/>
        </p:nvCxnSpPr>
        <p:spPr>
          <a:xfrm>
            <a:off x="2860899" y="2420888"/>
            <a:ext cx="1584176" cy="0"/>
          </a:xfrm>
          <a:prstGeom prst="straightConnector1">
            <a:avLst/>
          </a:prstGeom>
          <a:ln>
            <a:solidFill>
              <a:srgbClr val="00FFFF"/>
            </a:solidFill>
            <a:tailEnd type="arrow"/>
          </a:ln>
          <a:effectLst>
            <a:glow rad="139700">
              <a:schemeClr val="accent2">
                <a:satMod val="175000"/>
                <a:alpha val="40000"/>
              </a:schemeClr>
            </a:glow>
            <a:outerShdw blurRad="50800" dist="38100" dir="5400000" rotWithShape="0">
              <a:srgbClr val="000000">
                <a:alpha val="28000"/>
              </a:srgbClr>
            </a:outerShdw>
          </a:effectLst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2" name="Straight Connector 41"/>
          <p:cNvCxnSpPr/>
          <p:nvPr/>
        </p:nvCxnSpPr>
        <p:spPr>
          <a:xfrm>
            <a:off x="1547664" y="2060848"/>
            <a:ext cx="5760640" cy="0"/>
          </a:xfrm>
          <a:prstGeom prst="line">
            <a:avLst/>
          </a:prstGeom>
          <a:ln w="4762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Rounded Rectangle 42"/>
          <p:cNvSpPr/>
          <p:nvPr/>
        </p:nvSpPr>
        <p:spPr>
          <a:xfrm>
            <a:off x="107504" y="3356992"/>
            <a:ext cx="3816424" cy="504056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2000" dirty="0" err="1">
                <a:latin typeface="Bodoni MT" pitchFamily="18" charset="0"/>
              </a:rPr>
              <a:t>Dè</a:t>
            </a:r>
            <a:r>
              <a:rPr lang="en-GB" sz="2000" dirty="0">
                <a:latin typeface="Bodoni MT" pitchFamily="18" charset="0"/>
              </a:rPr>
              <a:t> </a:t>
            </a:r>
            <a:r>
              <a:rPr lang="en-GB" sz="2000" dirty="0" err="1">
                <a:latin typeface="Bodoni MT" pitchFamily="18" charset="0"/>
              </a:rPr>
              <a:t>mun</a:t>
            </a:r>
            <a:r>
              <a:rPr lang="en-GB" sz="2000" dirty="0">
                <a:latin typeface="Bodoni MT" pitchFamily="18" charset="0"/>
              </a:rPr>
              <a:t> </a:t>
            </a:r>
            <a:r>
              <a:rPr lang="en-GB" sz="2000" dirty="0" err="1">
                <a:latin typeface="Bodoni MT" pitchFamily="18" charset="0"/>
              </a:rPr>
              <a:t>fheadhainn</a:t>
            </a:r>
            <a:r>
              <a:rPr lang="en-GB" sz="2000" dirty="0">
                <a:latin typeface="Bodoni MT" pitchFamily="18" charset="0"/>
              </a:rPr>
              <a:t> </a:t>
            </a:r>
            <a:r>
              <a:rPr lang="en-GB" sz="2000" dirty="0" err="1">
                <a:latin typeface="Bodoni MT" pitchFamily="18" charset="0"/>
              </a:rPr>
              <a:t>seo</a:t>
            </a:r>
            <a:r>
              <a:rPr lang="en-GB" sz="2000" dirty="0">
                <a:latin typeface="Bodoni MT" pitchFamily="18" charset="0"/>
              </a:rPr>
              <a:t>?:</a:t>
            </a:r>
          </a:p>
        </p:txBody>
      </p:sp>
      <p:sp>
        <p:nvSpPr>
          <p:cNvPr id="44" name="Flowchart: Process 8"/>
          <p:cNvSpPr/>
          <p:nvPr/>
        </p:nvSpPr>
        <p:spPr>
          <a:xfrm>
            <a:off x="1420739" y="4077072"/>
            <a:ext cx="1495078" cy="504056"/>
          </a:xfrm>
          <a:prstGeom prst="flowChartProcess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2000" dirty="0" err="1">
                <a:solidFill>
                  <a:srgbClr val="33CC33"/>
                </a:solidFill>
              </a:rPr>
              <a:t>baile</a:t>
            </a:r>
            <a:endParaRPr lang="en-GB" sz="2000" dirty="0">
              <a:solidFill>
                <a:schemeClr val="tx2"/>
              </a:solidFill>
            </a:endParaRPr>
          </a:p>
        </p:txBody>
      </p:sp>
      <p:sp>
        <p:nvSpPr>
          <p:cNvPr id="45" name="Flowchart: Process 12"/>
          <p:cNvSpPr/>
          <p:nvPr/>
        </p:nvSpPr>
        <p:spPr>
          <a:xfrm>
            <a:off x="1420738" y="4797152"/>
            <a:ext cx="1495078" cy="504056"/>
          </a:xfrm>
          <a:prstGeom prst="flowChartProcess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2000" dirty="0">
                <a:solidFill>
                  <a:srgbClr val="33CC33"/>
                </a:solidFill>
              </a:rPr>
              <a:t>Alasdair</a:t>
            </a:r>
            <a:r>
              <a:rPr lang="en-GB" sz="2000" dirty="0">
                <a:solidFill>
                  <a:schemeClr val="tx2"/>
                </a:solidFill>
              </a:rPr>
              <a:t> </a:t>
            </a:r>
          </a:p>
        </p:txBody>
      </p:sp>
      <p:sp>
        <p:nvSpPr>
          <p:cNvPr id="46" name="Flowchart: Process 8"/>
          <p:cNvSpPr/>
          <p:nvPr/>
        </p:nvSpPr>
        <p:spPr>
          <a:xfrm>
            <a:off x="4788023" y="4077072"/>
            <a:ext cx="3816424" cy="504056"/>
          </a:xfrm>
          <a:prstGeom prst="flowChartProcess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2000" dirty="0">
                <a:solidFill>
                  <a:schemeClr val="tx2"/>
                </a:solidFill>
              </a:rPr>
              <a:t>’S e </a:t>
            </a:r>
            <a:r>
              <a:rPr lang="en-GB" sz="2000" dirty="0" err="1">
                <a:solidFill>
                  <a:srgbClr val="33CC33"/>
                </a:solidFill>
              </a:rPr>
              <a:t>baile</a:t>
            </a:r>
            <a:r>
              <a:rPr lang="en-GB" sz="2000" dirty="0">
                <a:solidFill>
                  <a:schemeClr val="tx2"/>
                </a:solidFill>
              </a:rPr>
              <a:t> a </a:t>
            </a:r>
            <a:r>
              <a:rPr lang="en-GB" sz="2000" dirty="0" err="1">
                <a:solidFill>
                  <a:schemeClr val="tx2"/>
                </a:solidFill>
              </a:rPr>
              <a:t>th</a:t>
            </a:r>
            <a:r>
              <a:rPr lang="en-GB" sz="2000" dirty="0">
                <a:solidFill>
                  <a:schemeClr val="tx2"/>
                </a:solidFill>
              </a:rPr>
              <a:t>’ </a:t>
            </a:r>
            <a:r>
              <a:rPr lang="en-GB" sz="2000" dirty="0" err="1">
                <a:solidFill>
                  <a:schemeClr val="tx2"/>
                </a:solidFill>
              </a:rPr>
              <a:t>ann</a:t>
            </a:r>
            <a:r>
              <a:rPr lang="en-GB" sz="2000" dirty="0">
                <a:solidFill>
                  <a:schemeClr val="tx2"/>
                </a:solidFill>
              </a:rPr>
              <a:t> an </a:t>
            </a:r>
            <a:r>
              <a:rPr lang="en-GB" sz="2000" dirty="0" err="1">
                <a:solidFill>
                  <a:srgbClr val="00B0F0"/>
                </a:solidFill>
              </a:rPr>
              <a:t>Glaschu</a:t>
            </a:r>
            <a:r>
              <a:rPr lang="en-GB" sz="2000" dirty="0">
                <a:solidFill>
                  <a:schemeClr val="tx2"/>
                </a:solidFill>
              </a:rPr>
              <a:t>.  </a:t>
            </a:r>
          </a:p>
        </p:txBody>
      </p:sp>
      <p:sp>
        <p:nvSpPr>
          <p:cNvPr id="47" name="Flowchart: Process 12"/>
          <p:cNvSpPr/>
          <p:nvPr/>
        </p:nvSpPr>
        <p:spPr>
          <a:xfrm>
            <a:off x="4788022" y="4797152"/>
            <a:ext cx="3816424" cy="504056"/>
          </a:xfrm>
          <a:prstGeom prst="flowChartProcess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2000" dirty="0">
                <a:solidFill>
                  <a:schemeClr val="tx2"/>
                </a:solidFill>
              </a:rPr>
              <a:t>’S e </a:t>
            </a:r>
            <a:r>
              <a:rPr lang="en-GB" sz="2000" dirty="0">
                <a:solidFill>
                  <a:srgbClr val="33CC33"/>
                </a:solidFill>
              </a:rPr>
              <a:t>Alasdair</a:t>
            </a:r>
            <a:r>
              <a:rPr lang="en-GB" sz="2000" dirty="0">
                <a:solidFill>
                  <a:schemeClr val="tx2"/>
                </a:solidFill>
              </a:rPr>
              <a:t> a </a:t>
            </a:r>
            <a:r>
              <a:rPr lang="en-GB" sz="2000" dirty="0" err="1">
                <a:solidFill>
                  <a:schemeClr val="tx2"/>
                </a:solidFill>
              </a:rPr>
              <a:t>th</a:t>
            </a:r>
            <a:r>
              <a:rPr lang="en-GB" sz="2000" dirty="0">
                <a:solidFill>
                  <a:schemeClr val="tx2"/>
                </a:solidFill>
              </a:rPr>
              <a:t>’ </a:t>
            </a:r>
            <a:r>
              <a:rPr lang="en-GB" sz="2000" dirty="0">
                <a:solidFill>
                  <a:srgbClr val="00B0F0"/>
                </a:solidFill>
              </a:rPr>
              <a:t>ann</a:t>
            </a:r>
            <a:r>
              <a:rPr lang="en-GB" sz="2000" dirty="0">
                <a:solidFill>
                  <a:schemeClr val="tx2"/>
                </a:solidFill>
              </a:rPr>
              <a:t>.  </a:t>
            </a:r>
          </a:p>
        </p:txBody>
      </p:sp>
      <p:sp>
        <p:nvSpPr>
          <p:cNvPr id="48" name="Flowchart: Process 8"/>
          <p:cNvSpPr/>
          <p:nvPr/>
        </p:nvSpPr>
        <p:spPr>
          <a:xfrm>
            <a:off x="107504" y="4077072"/>
            <a:ext cx="1152129" cy="504056"/>
          </a:xfrm>
          <a:prstGeom prst="flowChartProcess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GB" sz="2000" dirty="0">
              <a:solidFill>
                <a:srgbClr val="00B0F0"/>
              </a:solidFill>
            </a:endParaRPr>
          </a:p>
          <a:p>
            <a:r>
              <a:rPr lang="en-GB" sz="2000" dirty="0" err="1">
                <a:solidFill>
                  <a:srgbClr val="00B0F0"/>
                </a:solidFill>
              </a:rPr>
              <a:t>Glaschu</a:t>
            </a:r>
            <a:r>
              <a:rPr lang="en-GB" sz="2000" dirty="0">
                <a:solidFill>
                  <a:schemeClr val="tx2"/>
                </a:solidFill>
              </a:rPr>
              <a:t>  </a:t>
            </a:r>
          </a:p>
        </p:txBody>
      </p:sp>
      <p:sp>
        <p:nvSpPr>
          <p:cNvPr id="49" name="Flowchart: Process 12"/>
          <p:cNvSpPr/>
          <p:nvPr/>
        </p:nvSpPr>
        <p:spPr>
          <a:xfrm>
            <a:off x="107503" y="4797152"/>
            <a:ext cx="1152129" cy="504056"/>
          </a:xfrm>
          <a:prstGeom prst="flowChartProcess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2000" dirty="0">
                <a:solidFill>
                  <a:srgbClr val="00B0F0"/>
                </a:solidFill>
              </a:rPr>
              <a:t>e</a:t>
            </a:r>
            <a:endParaRPr lang="en-GB" sz="2000" dirty="0">
              <a:solidFill>
                <a:schemeClr val="tx2"/>
              </a:solidFill>
            </a:endParaRPr>
          </a:p>
        </p:txBody>
      </p:sp>
      <p:cxnSp>
        <p:nvCxnSpPr>
          <p:cNvPr id="50" name="Straight Arrow Connector 49"/>
          <p:cNvCxnSpPr/>
          <p:nvPr/>
        </p:nvCxnSpPr>
        <p:spPr>
          <a:xfrm>
            <a:off x="3059832" y="4293096"/>
            <a:ext cx="1584176" cy="0"/>
          </a:xfrm>
          <a:prstGeom prst="straightConnector1">
            <a:avLst/>
          </a:prstGeom>
          <a:ln>
            <a:solidFill>
              <a:srgbClr val="00FFFF"/>
            </a:solidFill>
            <a:tailEnd type="arrow"/>
          </a:ln>
          <a:effectLst>
            <a:glow rad="139700">
              <a:schemeClr val="accent2">
                <a:satMod val="175000"/>
                <a:alpha val="40000"/>
              </a:schemeClr>
            </a:glow>
            <a:outerShdw blurRad="50800" dist="38100" dir="5400000" rotWithShape="0">
              <a:srgbClr val="000000">
                <a:alpha val="28000"/>
              </a:srgbClr>
            </a:outerShdw>
          </a:effectLst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1" name="Straight Arrow Connector 50"/>
          <p:cNvCxnSpPr/>
          <p:nvPr/>
        </p:nvCxnSpPr>
        <p:spPr>
          <a:xfrm>
            <a:off x="3059831" y="5013176"/>
            <a:ext cx="1584176" cy="0"/>
          </a:xfrm>
          <a:prstGeom prst="straightConnector1">
            <a:avLst/>
          </a:prstGeom>
          <a:ln>
            <a:solidFill>
              <a:srgbClr val="00FFFF"/>
            </a:solidFill>
            <a:tailEnd type="arrow"/>
          </a:ln>
          <a:effectLst>
            <a:glow rad="139700">
              <a:schemeClr val="accent2">
                <a:satMod val="175000"/>
                <a:alpha val="40000"/>
              </a:schemeClr>
            </a:glow>
            <a:outerShdw blurRad="50800" dist="38100" dir="5400000" rotWithShape="0">
              <a:srgbClr val="000000">
                <a:alpha val="28000"/>
              </a:srgbClr>
            </a:outerShdw>
          </a:effectLst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2" name="Flowchart: Process 8"/>
          <p:cNvSpPr/>
          <p:nvPr/>
        </p:nvSpPr>
        <p:spPr>
          <a:xfrm>
            <a:off x="1420739" y="5534885"/>
            <a:ext cx="1495078" cy="504056"/>
          </a:xfrm>
          <a:prstGeom prst="flowChartProcess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2000" dirty="0" err="1">
                <a:solidFill>
                  <a:srgbClr val="33CC33"/>
                </a:solidFill>
              </a:rPr>
              <a:t>Eadailtich</a:t>
            </a:r>
            <a:endParaRPr lang="en-GB" sz="2000" dirty="0">
              <a:solidFill>
                <a:schemeClr val="tx2"/>
              </a:solidFill>
            </a:endParaRPr>
          </a:p>
        </p:txBody>
      </p:sp>
      <p:sp>
        <p:nvSpPr>
          <p:cNvPr id="53" name="Flowchart: Process 12"/>
          <p:cNvSpPr/>
          <p:nvPr/>
        </p:nvSpPr>
        <p:spPr>
          <a:xfrm>
            <a:off x="1420738" y="6237312"/>
            <a:ext cx="1495078" cy="504056"/>
          </a:xfrm>
          <a:prstGeom prst="flowChartProcess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2000" dirty="0" err="1">
                <a:solidFill>
                  <a:srgbClr val="33CC33"/>
                </a:solidFill>
              </a:rPr>
              <a:t>Albannaich</a:t>
            </a:r>
            <a:r>
              <a:rPr lang="en-GB" sz="2000" dirty="0">
                <a:solidFill>
                  <a:schemeClr val="tx2"/>
                </a:solidFill>
              </a:rPr>
              <a:t> </a:t>
            </a:r>
          </a:p>
        </p:txBody>
      </p:sp>
      <p:sp>
        <p:nvSpPr>
          <p:cNvPr id="54" name="Flowchart: Process 8"/>
          <p:cNvSpPr/>
          <p:nvPr/>
        </p:nvSpPr>
        <p:spPr>
          <a:xfrm>
            <a:off x="4788023" y="5534885"/>
            <a:ext cx="3816424" cy="504056"/>
          </a:xfrm>
          <a:prstGeom prst="flowChartProcess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2000" dirty="0">
                <a:solidFill>
                  <a:schemeClr val="tx2"/>
                </a:solidFill>
              </a:rPr>
              <a:t>’S e </a:t>
            </a:r>
            <a:r>
              <a:rPr lang="en-GB" sz="2000" dirty="0" err="1">
                <a:solidFill>
                  <a:srgbClr val="33CC33"/>
                </a:solidFill>
              </a:rPr>
              <a:t>Eadailtich</a:t>
            </a:r>
            <a:r>
              <a:rPr lang="en-GB" sz="2000" dirty="0">
                <a:solidFill>
                  <a:schemeClr val="tx2"/>
                </a:solidFill>
              </a:rPr>
              <a:t> a </a:t>
            </a:r>
            <a:r>
              <a:rPr lang="en-GB" sz="2000" dirty="0" err="1">
                <a:solidFill>
                  <a:schemeClr val="tx2"/>
                </a:solidFill>
              </a:rPr>
              <a:t>th</a:t>
            </a:r>
            <a:r>
              <a:rPr lang="en-GB" sz="2000" dirty="0">
                <a:solidFill>
                  <a:schemeClr val="tx2"/>
                </a:solidFill>
              </a:rPr>
              <a:t>’ </a:t>
            </a:r>
            <a:r>
              <a:rPr lang="en-GB" sz="2000" dirty="0" err="1">
                <a:solidFill>
                  <a:srgbClr val="00B0F0"/>
                </a:solidFill>
              </a:rPr>
              <a:t>annainn</a:t>
            </a:r>
            <a:r>
              <a:rPr lang="en-GB" sz="2000" dirty="0">
                <a:solidFill>
                  <a:schemeClr val="tx2"/>
                </a:solidFill>
              </a:rPr>
              <a:t>.  </a:t>
            </a:r>
          </a:p>
        </p:txBody>
      </p:sp>
      <p:sp>
        <p:nvSpPr>
          <p:cNvPr id="55" name="Flowchart: Process 12"/>
          <p:cNvSpPr/>
          <p:nvPr/>
        </p:nvSpPr>
        <p:spPr>
          <a:xfrm>
            <a:off x="4788022" y="6237312"/>
            <a:ext cx="3816424" cy="504056"/>
          </a:xfrm>
          <a:prstGeom prst="flowChartProcess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2000" dirty="0">
                <a:solidFill>
                  <a:schemeClr val="tx2"/>
                </a:solidFill>
              </a:rPr>
              <a:t>’S e </a:t>
            </a:r>
            <a:r>
              <a:rPr lang="en-GB" sz="2000" dirty="0" err="1">
                <a:solidFill>
                  <a:srgbClr val="33CC33"/>
                </a:solidFill>
              </a:rPr>
              <a:t>Albannaich</a:t>
            </a:r>
            <a:r>
              <a:rPr lang="en-GB" sz="2000" dirty="0">
                <a:solidFill>
                  <a:schemeClr val="tx2"/>
                </a:solidFill>
              </a:rPr>
              <a:t> a </a:t>
            </a:r>
            <a:r>
              <a:rPr lang="en-GB" sz="2000" dirty="0" err="1">
                <a:solidFill>
                  <a:schemeClr val="tx2"/>
                </a:solidFill>
              </a:rPr>
              <a:t>th</a:t>
            </a:r>
            <a:r>
              <a:rPr lang="en-GB" sz="2000" dirty="0">
                <a:solidFill>
                  <a:schemeClr val="tx2"/>
                </a:solidFill>
              </a:rPr>
              <a:t>’ </a:t>
            </a:r>
            <a:r>
              <a:rPr lang="en-GB" sz="2000" dirty="0" err="1">
                <a:solidFill>
                  <a:srgbClr val="00B0F0"/>
                </a:solidFill>
              </a:rPr>
              <a:t>annainn</a:t>
            </a:r>
            <a:r>
              <a:rPr lang="en-GB" sz="2000" dirty="0">
                <a:solidFill>
                  <a:schemeClr val="tx2"/>
                </a:solidFill>
              </a:rPr>
              <a:t>.  </a:t>
            </a:r>
          </a:p>
        </p:txBody>
      </p:sp>
      <p:sp>
        <p:nvSpPr>
          <p:cNvPr id="56" name="Flowchart: Process 8"/>
          <p:cNvSpPr/>
          <p:nvPr/>
        </p:nvSpPr>
        <p:spPr>
          <a:xfrm>
            <a:off x="107504" y="5534885"/>
            <a:ext cx="1152129" cy="504056"/>
          </a:xfrm>
          <a:prstGeom prst="flowChartProcess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2000" dirty="0" err="1">
                <a:solidFill>
                  <a:srgbClr val="00B0F0"/>
                </a:solidFill>
              </a:rPr>
              <a:t>iad</a:t>
            </a:r>
            <a:r>
              <a:rPr lang="en-GB" sz="2000" dirty="0">
                <a:solidFill>
                  <a:schemeClr val="tx2"/>
                </a:solidFill>
              </a:rPr>
              <a:t>  </a:t>
            </a:r>
          </a:p>
        </p:txBody>
      </p:sp>
      <p:sp>
        <p:nvSpPr>
          <p:cNvPr id="57" name="Flowchart: Process 12"/>
          <p:cNvSpPr/>
          <p:nvPr/>
        </p:nvSpPr>
        <p:spPr>
          <a:xfrm>
            <a:off x="107503" y="6237312"/>
            <a:ext cx="1152129" cy="504056"/>
          </a:xfrm>
          <a:prstGeom prst="flowChartProcess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2000" dirty="0" err="1">
                <a:solidFill>
                  <a:srgbClr val="00B0F0"/>
                </a:solidFill>
              </a:rPr>
              <a:t>sinn</a:t>
            </a:r>
            <a:endParaRPr lang="en-GB" sz="2000" dirty="0">
              <a:solidFill>
                <a:schemeClr val="tx2"/>
              </a:solidFill>
            </a:endParaRPr>
          </a:p>
        </p:txBody>
      </p:sp>
      <p:cxnSp>
        <p:nvCxnSpPr>
          <p:cNvPr id="58" name="Straight Arrow Connector 57"/>
          <p:cNvCxnSpPr/>
          <p:nvPr/>
        </p:nvCxnSpPr>
        <p:spPr>
          <a:xfrm>
            <a:off x="3059832" y="5750909"/>
            <a:ext cx="1584176" cy="0"/>
          </a:xfrm>
          <a:prstGeom prst="straightConnector1">
            <a:avLst/>
          </a:prstGeom>
          <a:ln>
            <a:solidFill>
              <a:srgbClr val="00FFFF"/>
            </a:solidFill>
            <a:tailEnd type="arrow"/>
          </a:ln>
          <a:effectLst>
            <a:glow rad="139700">
              <a:schemeClr val="accent2">
                <a:satMod val="175000"/>
                <a:alpha val="40000"/>
              </a:schemeClr>
            </a:glow>
            <a:outerShdw blurRad="50800" dist="38100" dir="5400000" rotWithShape="0">
              <a:srgbClr val="000000">
                <a:alpha val="28000"/>
              </a:srgbClr>
            </a:outerShdw>
          </a:effectLst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9" name="Straight Arrow Connector 58"/>
          <p:cNvCxnSpPr/>
          <p:nvPr/>
        </p:nvCxnSpPr>
        <p:spPr>
          <a:xfrm>
            <a:off x="3059831" y="6453336"/>
            <a:ext cx="1584176" cy="0"/>
          </a:xfrm>
          <a:prstGeom prst="straightConnector1">
            <a:avLst/>
          </a:prstGeom>
          <a:ln>
            <a:solidFill>
              <a:srgbClr val="00FFFF"/>
            </a:solidFill>
            <a:tailEnd type="arrow"/>
          </a:ln>
          <a:effectLst>
            <a:glow rad="139700">
              <a:schemeClr val="accent2">
                <a:satMod val="175000"/>
                <a:alpha val="40000"/>
              </a:schemeClr>
            </a:glow>
            <a:outerShdw blurRad="50800" dist="38100" dir="5400000" rotWithShape="0">
              <a:srgbClr val="000000">
                <a:alpha val="28000"/>
              </a:srgbClr>
            </a:outerShdw>
          </a:effectLst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116519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1" dur="2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6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8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3" dur="2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8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2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2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2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0" dur="2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5" dur="2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60" dur="2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2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6" dur="2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2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2" dur="2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1000"/>
                                        <p:tgtEl>
                                          <p:spTgt spid="4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43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43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1000"/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91" dur="2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96" dur="2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1" dur="2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2" dur="2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2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8" dur="2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13" dur="2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>
                      <p:stCondLst>
                        <p:cond delay="indefinite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18" dur="2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3" dur="2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4" dur="2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5" dur="2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6" fill="hold">
                      <p:stCondLst>
                        <p:cond delay="indefinite"/>
                      </p:stCondLst>
                      <p:childTnLst>
                        <p:par>
                          <p:cTn id="127" fill="hold">
                            <p:stCondLst>
                              <p:cond delay="0"/>
                            </p:stCondLst>
                            <p:childTnLst>
                              <p:par>
                                <p:cTn id="128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30" dur="2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1" fill="hold">
                      <p:stCondLst>
                        <p:cond delay="indefinite"/>
                      </p:stCondLst>
                      <p:childTnLst>
                        <p:par>
                          <p:cTn id="132" fill="hold">
                            <p:stCondLst>
                              <p:cond delay="0"/>
                            </p:stCondLst>
                            <p:childTnLst>
                              <p:par>
                                <p:cTn id="133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35" dur="20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6" fill="hold">
                      <p:stCondLst>
                        <p:cond delay="indefinite"/>
                      </p:stCondLst>
                      <p:childTnLst>
                        <p:par>
                          <p:cTn id="137" fill="hold">
                            <p:stCondLst>
                              <p:cond delay="0"/>
                            </p:stCondLst>
                            <p:childTnLst>
                              <p:par>
                                <p:cTn id="138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40" dur="2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1" fill="hold">
                      <p:stCondLst>
                        <p:cond delay="indefinite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5" dur="20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6" dur="2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7" dur="2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8" fill="hold">
                      <p:stCondLst>
                        <p:cond delay="indefinite"/>
                      </p:stCondLst>
                      <p:childTnLst>
                        <p:par>
                          <p:cTn id="149" fill="hold">
                            <p:stCondLst>
                              <p:cond delay="0"/>
                            </p:stCondLst>
                            <p:childTnLst>
                              <p:par>
                                <p:cTn id="15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52" dur="2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3" fill="hold">
                      <p:stCondLst>
                        <p:cond delay="indefinite"/>
                      </p:stCondLst>
                      <p:childTnLst>
                        <p:par>
                          <p:cTn id="154" fill="hold">
                            <p:stCondLst>
                              <p:cond delay="0"/>
                            </p:stCondLst>
                            <p:childTnLst>
                              <p:par>
                                <p:cTn id="15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57" dur="2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8" fill="hold">
                      <p:stCondLst>
                        <p:cond delay="indefinite"/>
                      </p:stCondLst>
                      <p:childTnLst>
                        <p:par>
                          <p:cTn id="159" fill="hold">
                            <p:stCondLst>
                              <p:cond delay="0"/>
                            </p:stCondLst>
                            <p:childTnLst>
                              <p:par>
                                <p:cTn id="16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62" dur="2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3" fill="hold">
                      <p:stCondLst>
                        <p:cond delay="indefinite"/>
                      </p:stCondLst>
                      <p:childTnLst>
                        <p:par>
                          <p:cTn id="164" fill="hold">
                            <p:stCondLst>
                              <p:cond delay="0"/>
                            </p:stCondLst>
                            <p:childTnLst>
                              <p:par>
                                <p:cTn id="165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7" dur="20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8" dur="2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9" dur="2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0" fill="hold">
                      <p:stCondLst>
                        <p:cond delay="indefinite"/>
                      </p:stCondLst>
                      <p:childTnLst>
                        <p:par>
                          <p:cTn id="171" fill="hold">
                            <p:stCondLst>
                              <p:cond delay="0"/>
                            </p:stCondLst>
                            <p:childTnLst>
                              <p:par>
                                <p:cTn id="172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4" dur="2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14" grpId="0" animBg="1"/>
      <p:bldP spid="25" grpId="0" animBg="1"/>
      <p:bldP spid="26" grpId="0" animBg="1"/>
      <p:bldP spid="29" grpId="0" animBg="1"/>
      <p:bldP spid="30" grpId="0" animBg="1"/>
      <p:bldP spid="33" grpId="0" animBg="1"/>
      <p:bldP spid="38" grpId="0" animBg="1"/>
      <p:bldP spid="39" grpId="0" animBg="1"/>
      <p:bldP spid="40" grpId="0" animBg="1"/>
      <p:bldP spid="43" grpId="0" build="p" animBg="1"/>
      <p:bldP spid="44" grpId="0" animBg="1"/>
      <p:bldP spid="45" grpId="0" animBg="1"/>
      <p:bldP spid="46" grpId="0" animBg="1"/>
      <p:bldP spid="47" grpId="0" animBg="1"/>
      <p:bldP spid="48" grpId="0" animBg="1"/>
      <p:bldP spid="49" grpId="0" animBg="1"/>
      <p:bldP spid="52" grpId="0" animBg="1"/>
      <p:bldP spid="53" grpId="0" animBg="1"/>
      <p:bldP spid="54" grpId="0" animBg="1"/>
      <p:bldP spid="55" grpId="0" animBg="1"/>
      <p:bldP spid="56" grpId="0" animBg="1"/>
      <p:bldP spid="57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ounded Rectangle 7"/>
          <p:cNvSpPr/>
          <p:nvPr/>
        </p:nvSpPr>
        <p:spPr>
          <a:xfrm>
            <a:off x="107504" y="548680"/>
            <a:ext cx="8280920" cy="792088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2200" dirty="0" err="1">
                <a:latin typeface="Bodoni MT" pitchFamily="18" charset="0"/>
              </a:rPr>
              <a:t>Smaoinich</a:t>
            </a:r>
            <a:r>
              <a:rPr lang="en-GB" sz="2200" dirty="0">
                <a:latin typeface="Bodoni MT" pitchFamily="18" charset="0"/>
              </a:rPr>
              <a:t> air mar a </a:t>
            </a:r>
            <a:r>
              <a:rPr lang="en-GB" sz="2200" dirty="0" err="1">
                <a:latin typeface="Bodoni MT" pitchFamily="18" charset="0"/>
              </a:rPr>
              <a:t>tha</a:t>
            </a:r>
            <a:r>
              <a:rPr lang="en-GB" sz="2200" dirty="0">
                <a:latin typeface="Bodoni MT" pitchFamily="18" charset="0"/>
              </a:rPr>
              <a:t> </a:t>
            </a:r>
            <a:r>
              <a:rPr lang="en-GB" sz="2200" dirty="0" err="1">
                <a:latin typeface="Bodoni MT" pitchFamily="18" charset="0"/>
              </a:rPr>
              <a:t>sinn</a:t>
            </a:r>
            <a:r>
              <a:rPr lang="en-GB" sz="2200" dirty="0">
                <a:latin typeface="Bodoni MT" pitchFamily="18" charset="0"/>
              </a:rPr>
              <a:t> a’ </a:t>
            </a:r>
            <a:r>
              <a:rPr lang="en-GB" sz="2200" dirty="0" err="1">
                <a:latin typeface="Bodoni MT" pitchFamily="18" charset="0"/>
              </a:rPr>
              <a:t>cleachdadh</a:t>
            </a:r>
            <a:r>
              <a:rPr lang="en-GB" sz="2200" dirty="0">
                <a:latin typeface="Bodoni MT" pitchFamily="18" charset="0"/>
              </a:rPr>
              <a:t> </a:t>
            </a:r>
            <a:r>
              <a:rPr lang="en-GB" sz="2200" i="1" dirty="0">
                <a:solidFill>
                  <a:srgbClr val="33CC33"/>
                </a:solidFill>
                <a:latin typeface="Bodoni MT" pitchFamily="18" charset="0"/>
              </a:rPr>
              <a:t>’S</a:t>
            </a:r>
            <a:r>
              <a:rPr lang="en-GB" sz="2200" dirty="0">
                <a:solidFill>
                  <a:srgbClr val="33CC33"/>
                </a:solidFill>
                <a:latin typeface="Bodoni MT" pitchFamily="18" charset="0"/>
              </a:rPr>
              <a:t> </a:t>
            </a:r>
            <a:r>
              <a:rPr lang="en-GB" sz="2200" dirty="0">
                <a:latin typeface="Bodoni MT" pitchFamily="18" charset="0"/>
              </a:rPr>
              <a:t>ma </a:t>
            </a:r>
            <a:r>
              <a:rPr lang="en-GB" sz="2200" dirty="0" err="1">
                <a:latin typeface="Bodoni MT" pitchFamily="18" charset="0"/>
              </a:rPr>
              <a:t>tha</a:t>
            </a:r>
            <a:r>
              <a:rPr lang="en-GB" sz="2200" dirty="0">
                <a:latin typeface="Bodoni MT" pitchFamily="18" charset="0"/>
              </a:rPr>
              <a:t> an t-alt ann, mar </a:t>
            </a:r>
            <a:r>
              <a:rPr lang="en-GB" sz="2200" dirty="0" err="1">
                <a:latin typeface="Bodoni MT" pitchFamily="18" charset="0"/>
              </a:rPr>
              <a:t>eisimpleir</a:t>
            </a:r>
            <a:r>
              <a:rPr lang="en-GB" sz="2200" dirty="0">
                <a:latin typeface="Bodoni MT" pitchFamily="18" charset="0"/>
              </a:rPr>
              <a:t> </a:t>
            </a:r>
            <a:r>
              <a:rPr lang="en-GB" sz="2200" u="sng" dirty="0">
                <a:solidFill>
                  <a:srgbClr val="33CC33"/>
                </a:solidFill>
                <a:latin typeface="Bodoni MT" pitchFamily="18" charset="0"/>
              </a:rPr>
              <a:t>an</a:t>
            </a:r>
            <a:r>
              <a:rPr lang="en-GB" sz="2200" dirty="0">
                <a:solidFill>
                  <a:srgbClr val="33CC33"/>
                </a:solidFill>
                <a:latin typeface="Bodoni MT" pitchFamily="18" charset="0"/>
              </a:rPr>
              <a:t> </a:t>
            </a:r>
            <a:r>
              <a:rPr lang="en-GB" sz="2200" dirty="0" err="1">
                <a:solidFill>
                  <a:srgbClr val="33CC33"/>
                </a:solidFill>
                <a:latin typeface="Bodoni MT" pitchFamily="18" charset="0"/>
              </a:rPr>
              <a:t>dotair</a:t>
            </a:r>
            <a:r>
              <a:rPr lang="en-GB" sz="2200" dirty="0">
                <a:latin typeface="Bodoni MT" pitchFamily="18" charset="0"/>
              </a:rPr>
              <a:t>:</a:t>
            </a:r>
          </a:p>
        </p:txBody>
      </p:sp>
      <p:sp>
        <p:nvSpPr>
          <p:cNvPr id="9" name="Flowchart: Process 8"/>
          <p:cNvSpPr/>
          <p:nvPr/>
        </p:nvSpPr>
        <p:spPr>
          <a:xfrm>
            <a:off x="5004047" y="1628800"/>
            <a:ext cx="4067945" cy="504056"/>
          </a:xfrm>
          <a:prstGeom prst="flowChartProcess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dirty="0">
                <a:solidFill>
                  <a:schemeClr val="tx2"/>
                </a:solidFill>
              </a:rPr>
              <a:t>’S e </a:t>
            </a:r>
            <a:r>
              <a:rPr lang="en-GB" dirty="0" err="1">
                <a:solidFill>
                  <a:srgbClr val="66CCFF"/>
                </a:solidFill>
              </a:rPr>
              <a:t>esan</a:t>
            </a:r>
            <a:r>
              <a:rPr lang="en-GB" dirty="0">
                <a:solidFill>
                  <a:schemeClr val="tx2"/>
                </a:solidFill>
              </a:rPr>
              <a:t> </a:t>
            </a:r>
            <a:r>
              <a:rPr lang="en-GB" b="1" u="sng" dirty="0">
                <a:solidFill>
                  <a:srgbClr val="33CC33"/>
                </a:solidFill>
              </a:rPr>
              <a:t>an</a:t>
            </a:r>
            <a:r>
              <a:rPr lang="en-GB" dirty="0">
                <a:solidFill>
                  <a:srgbClr val="33CC33"/>
                </a:solidFill>
              </a:rPr>
              <a:t> </a:t>
            </a:r>
            <a:r>
              <a:rPr lang="en-GB" dirty="0" err="1">
                <a:solidFill>
                  <a:srgbClr val="33CC33"/>
                </a:solidFill>
              </a:rPr>
              <a:t>dotair</a:t>
            </a:r>
            <a:r>
              <a:rPr lang="en-GB" dirty="0">
                <a:solidFill>
                  <a:schemeClr val="tx2"/>
                </a:solidFill>
              </a:rPr>
              <a:t>.</a:t>
            </a:r>
          </a:p>
        </p:txBody>
      </p:sp>
      <p:sp>
        <p:nvSpPr>
          <p:cNvPr id="10" name="Flowchart: Process 9"/>
          <p:cNvSpPr/>
          <p:nvPr/>
        </p:nvSpPr>
        <p:spPr>
          <a:xfrm>
            <a:off x="5004048" y="2276872"/>
            <a:ext cx="4067944" cy="504056"/>
          </a:xfrm>
          <a:prstGeom prst="flowChartProcess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dirty="0">
                <a:solidFill>
                  <a:schemeClr val="tx2"/>
                </a:solidFill>
              </a:rPr>
              <a:t>’S e </a:t>
            </a:r>
            <a:r>
              <a:rPr lang="en-GB" dirty="0" err="1">
                <a:solidFill>
                  <a:srgbClr val="66CCFF"/>
                </a:solidFill>
              </a:rPr>
              <a:t>Lunnainn</a:t>
            </a:r>
            <a:r>
              <a:rPr lang="en-GB" dirty="0">
                <a:solidFill>
                  <a:schemeClr val="tx2"/>
                </a:solidFill>
              </a:rPr>
              <a:t> </a:t>
            </a:r>
            <a:r>
              <a:rPr lang="en-GB" b="1" u="sng" dirty="0">
                <a:solidFill>
                  <a:srgbClr val="33CC33"/>
                </a:solidFill>
              </a:rPr>
              <a:t>am</a:t>
            </a:r>
            <a:r>
              <a:rPr lang="en-GB" dirty="0">
                <a:solidFill>
                  <a:srgbClr val="33CC33"/>
                </a:solidFill>
              </a:rPr>
              <a:t> </a:t>
            </a:r>
            <a:r>
              <a:rPr lang="en-GB" dirty="0" err="1">
                <a:solidFill>
                  <a:srgbClr val="33CC33"/>
                </a:solidFill>
              </a:rPr>
              <a:t>baile</a:t>
            </a:r>
            <a:r>
              <a:rPr lang="en-GB" dirty="0">
                <a:solidFill>
                  <a:srgbClr val="33CC33"/>
                </a:solidFill>
              </a:rPr>
              <a:t> </a:t>
            </a:r>
            <a:r>
              <a:rPr lang="en-GB" dirty="0">
                <a:solidFill>
                  <a:schemeClr val="tx2"/>
                </a:solidFill>
              </a:rPr>
              <a:t>as </a:t>
            </a:r>
            <a:r>
              <a:rPr lang="en-GB" dirty="0" err="1">
                <a:solidFill>
                  <a:schemeClr val="tx2"/>
                </a:solidFill>
              </a:rPr>
              <a:t>motha</a:t>
            </a:r>
            <a:r>
              <a:rPr lang="en-GB" dirty="0">
                <a:solidFill>
                  <a:schemeClr val="tx2"/>
                </a:solidFill>
              </a:rPr>
              <a:t>.</a:t>
            </a:r>
          </a:p>
        </p:txBody>
      </p:sp>
      <p:sp>
        <p:nvSpPr>
          <p:cNvPr id="12" name="Flowchart: Process 11"/>
          <p:cNvSpPr/>
          <p:nvPr/>
        </p:nvSpPr>
        <p:spPr>
          <a:xfrm>
            <a:off x="5004047" y="2924944"/>
            <a:ext cx="4067945" cy="504056"/>
          </a:xfrm>
          <a:prstGeom prst="flowChartProcess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dirty="0">
                <a:solidFill>
                  <a:schemeClr val="tx2"/>
                </a:solidFill>
              </a:rPr>
              <a:t>’S e </a:t>
            </a:r>
            <a:r>
              <a:rPr lang="en-GB" dirty="0">
                <a:solidFill>
                  <a:srgbClr val="66CCFF"/>
                </a:solidFill>
              </a:rPr>
              <a:t>Ross County</a:t>
            </a:r>
            <a:r>
              <a:rPr lang="en-GB" dirty="0">
                <a:solidFill>
                  <a:schemeClr val="tx2"/>
                </a:solidFill>
              </a:rPr>
              <a:t> </a:t>
            </a:r>
            <a:r>
              <a:rPr lang="en-GB" b="1" u="sng" dirty="0">
                <a:solidFill>
                  <a:srgbClr val="33CC33"/>
                </a:solidFill>
              </a:rPr>
              <a:t>an</a:t>
            </a:r>
            <a:r>
              <a:rPr lang="en-GB" dirty="0">
                <a:solidFill>
                  <a:srgbClr val="33CC33"/>
                </a:solidFill>
              </a:rPr>
              <a:t> </a:t>
            </a:r>
            <a:r>
              <a:rPr lang="en-GB" dirty="0" err="1">
                <a:solidFill>
                  <a:srgbClr val="33CC33"/>
                </a:solidFill>
              </a:rPr>
              <a:t>sgioba</a:t>
            </a:r>
            <a:r>
              <a:rPr lang="en-GB" dirty="0">
                <a:solidFill>
                  <a:srgbClr val="33CC33"/>
                </a:solidFill>
              </a:rPr>
              <a:t> </a:t>
            </a:r>
            <a:r>
              <a:rPr lang="en-GB" dirty="0">
                <a:solidFill>
                  <a:schemeClr val="tx2"/>
                </a:solidFill>
              </a:rPr>
              <a:t>as </a:t>
            </a:r>
            <a:r>
              <a:rPr lang="en-GB" dirty="0" err="1">
                <a:solidFill>
                  <a:schemeClr val="tx2"/>
                </a:solidFill>
              </a:rPr>
              <a:t>fheàrr</a:t>
            </a:r>
            <a:r>
              <a:rPr lang="en-GB" dirty="0">
                <a:solidFill>
                  <a:schemeClr val="tx2"/>
                </a:solidFill>
              </a:rPr>
              <a:t>.</a:t>
            </a:r>
          </a:p>
        </p:txBody>
      </p:sp>
      <p:cxnSp>
        <p:nvCxnSpPr>
          <p:cNvPr id="16" name="Straight Connector 15"/>
          <p:cNvCxnSpPr/>
          <p:nvPr/>
        </p:nvCxnSpPr>
        <p:spPr>
          <a:xfrm>
            <a:off x="1907704" y="4653136"/>
            <a:ext cx="5760640" cy="0"/>
          </a:xfrm>
          <a:prstGeom prst="line">
            <a:avLst/>
          </a:prstGeom>
          <a:ln w="4762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Rounded Rectangle 18"/>
          <p:cNvSpPr/>
          <p:nvPr/>
        </p:nvSpPr>
        <p:spPr>
          <a:xfrm>
            <a:off x="1403648" y="5373216"/>
            <a:ext cx="5976664" cy="576064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2200" i="1" dirty="0" err="1">
                <a:latin typeface="Bodoni MT" pitchFamily="18" charset="0"/>
              </a:rPr>
              <a:t>Cleachd</a:t>
            </a:r>
            <a:r>
              <a:rPr lang="en-GB" sz="2200" i="1" dirty="0">
                <a:latin typeface="Bodoni MT" pitchFamily="18" charset="0"/>
              </a:rPr>
              <a:t> an </a:t>
            </a:r>
            <a:r>
              <a:rPr lang="en-GB" sz="2200" i="1" dirty="0" err="1">
                <a:latin typeface="Bodoni MT" pitchFamily="18" charset="0"/>
              </a:rPr>
              <a:t>structar</a:t>
            </a:r>
            <a:r>
              <a:rPr lang="en-GB" sz="2200" i="1" dirty="0">
                <a:latin typeface="Bodoni MT" pitchFamily="18" charset="0"/>
              </a:rPr>
              <a:t> </a:t>
            </a:r>
            <a:r>
              <a:rPr lang="en-GB" sz="2200" i="1" dirty="0" err="1">
                <a:latin typeface="Bodoni MT" pitchFamily="18" charset="0"/>
              </a:rPr>
              <a:t>seo</a:t>
            </a:r>
            <a:r>
              <a:rPr lang="en-GB" sz="2200" i="1" dirty="0">
                <a:latin typeface="Bodoni MT" pitchFamily="18" charset="0"/>
              </a:rPr>
              <a:t> ma </a:t>
            </a:r>
            <a:r>
              <a:rPr lang="en-GB" sz="2200" i="1" dirty="0" err="1">
                <a:latin typeface="Bodoni MT" pitchFamily="18" charset="0"/>
              </a:rPr>
              <a:t>tha</a:t>
            </a:r>
            <a:r>
              <a:rPr lang="en-GB" sz="2200" i="1" dirty="0">
                <a:latin typeface="Bodoni MT" pitchFamily="18" charset="0"/>
              </a:rPr>
              <a:t> an t-alt ann.</a:t>
            </a:r>
            <a:endParaRPr lang="en-GB" sz="2200" dirty="0">
              <a:latin typeface="Bodoni MT" pitchFamily="18" charset="0"/>
            </a:endParaRPr>
          </a:p>
        </p:txBody>
      </p:sp>
      <p:sp>
        <p:nvSpPr>
          <p:cNvPr id="14" name="Title 1"/>
          <p:cNvSpPr txBox="1">
            <a:spLocks/>
          </p:cNvSpPr>
          <p:nvPr/>
        </p:nvSpPr>
        <p:spPr>
          <a:xfrm>
            <a:off x="0" y="-1"/>
            <a:ext cx="1763688" cy="47667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0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endParaRPr lang="en-GB" sz="2400" dirty="0">
              <a:solidFill>
                <a:schemeClr val="tx1"/>
              </a:solidFill>
              <a:latin typeface="BankGothic Lt BT" pitchFamily="34" charset="0"/>
            </a:endParaRPr>
          </a:p>
        </p:txBody>
      </p:sp>
      <p:sp>
        <p:nvSpPr>
          <p:cNvPr id="42" name="Flowchart: Process 8"/>
          <p:cNvSpPr/>
          <p:nvPr/>
        </p:nvSpPr>
        <p:spPr>
          <a:xfrm>
            <a:off x="1907704" y="1628800"/>
            <a:ext cx="2232248" cy="504056"/>
          </a:xfrm>
          <a:prstGeom prst="flowChartProcess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b="1" u="sng" dirty="0">
                <a:solidFill>
                  <a:srgbClr val="33CC33"/>
                </a:solidFill>
              </a:rPr>
              <a:t>an</a:t>
            </a:r>
            <a:r>
              <a:rPr lang="en-GB" dirty="0">
                <a:solidFill>
                  <a:srgbClr val="33CC33"/>
                </a:solidFill>
              </a:rPr>
              <a:t> </a:t>
            </a:r>
            <a:r>
              <a:rPr lang="en-GB" dirty="0" err="1">
                <a:solidFill>
                  <a:srgbClr val="33CC33"/>
                </a:solidFill>
              </a:rPr>
              <a:t>dotair</a:t>
            </a:r>
            <a:endParaRPr lang="en-GB" dirty="0">
              <a:solidFill>
                <a:schemeClr val="tx2"/>
              </a:solidFill>
            </a:endParaRPr>
          </a:p>
        </p:txBody>
      </p:sp>
      <p:sp>
        <p:nvSpPr>
          <p:cNvPr id="43" name="Flowchart: Process 9"/>
          <p:cNvSpPr/>
          <p:nvPr/>
        </p:nvSpPr>
        <p:spPr>
          <a:xfrm>
            <a:off x="1907705" y="2276872"/>
            <a:ext cx="2232247" cy="504056"/>
          </a:xfrm>
          <a:prstGeom prst="flowChartProcess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b="1" u="sng" dirty="0">
                <a:solidFill>
                  <a:srgbClr val="33CC33"/>
                </a:solidFill>
              </a:rPr>
              <a:t>am</a:t>
            </a:r>
            <a:r>
              <a:rPr lang="en-GB" dirty="0">
                <a:solidFill>
                  <a:srgbClr val="33CC33"/>
                </a:solidFill>
              </a:rPr>
              <a:t> </a:t>
            </a:r>
            <a:r>
              <a:rPr lang="en-GB" dirty="0" err="1">
                <a:solidFill>
                  <a:srgbClr val="33CC33"/>
                </a:solidFill>
              </a:rPr>
              <a:t>baile</a:t>
            </a:r>
            <a:r>
              <a:rPr lang="en-GB" dirty="0">
                <a:solidFill>
                  <a:srgbClr val="33CC33"/>
                </a:solidFill>
              </a:rPr>
              <a:t> as </a:t>
            </a:r>
            <a:r>
              <a:rPr lang="en-GB" dirty="0" err="1">
                <a:solidFill>
                  <a:srgbClr val="33CC33"/>
                </a:solidFill>
              </a:rPr>
              <a:t>motha</a:t>
            </a:r>
            <a:endParaRPr lang="en-GB" dirty="0">
              <a:solidFill>
                <a:schemeClr val="tx2"/>
              </a:solidFill>
            </a:endParaRPr>
          </a:p>
        </p:txBody>
      </p:sp>
      <p:sp>
        <p:nvSpPr>
          <p:cNvPr id="44" name="Flowchart: Process 11"/>
          <p:cNvSpPr/>
          <p:nvPr/>
        </p:nvSpPr>
        <p:spPr>
          <a:xfrm>
            <a:off x="1907704" y="2924944"/>
            <a:ext cx="2232248" cy="504056"/>
          </a:xfrm>
          <a:prstGeom prst="flowChartProcess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b="1" u="sng" dirty="0">
                <a:solidFill>
                  <a:srgbClr val="33CC33"/>
                </a:solidFill>
              </a:rPr>
              <a:t>an</a:t>
            </a:r>
            <a:r>
              <a:rPr lang="en-GB" dirty="0">
                <a:solidFill>
                  <a:srgbClr val="33CC33"/>
                </a:solidFill>
              </a:rPr>
              <a:t> </a:t>
            </a:r>
            <a:r>
              <a:rPr lang="en-GB" dirty="0" err="1">
                <a:solidFill>
                  <a:srgbClr val="33CC33"/>
                </a:solidFill>
              </a:rPr>
              <a:t>sgioba</a:t>
            </a:r>
            <a:r>
              <a:rPr lang="en-GB" dirty="0">
                <a:solidFill>
                  <a:srgbClr val="33CC33"/>
                </a:solidFill>
              </a:rPr>
              <a:t> as </a:t>
            </a:r>
            <a:r>
              <a:rPr lang="en-GB" dirty="0" err="1">
                <a:solidFill>
                  <a:srgbClr val="33CC33"/>
                </a:solidFill>
              </a:rPr>
              <a:t>fheàrr</a:t>
            </a:r>
            <a:endParaRPr lang="en-GB" dirty="0">
              <a:solidFill>
                <a:schemeClr val="tx2"/>
              </a:solidFill>
            </a:endParaRPr>
          </a:p>
        </p:txBody>
      </p:sp>
      <p:cxnSp>
        <p:nvCxnSpPr>
          <p:cNvPr id="45" name="Straight Connector 44"/>
          <p:cNvCxnSpPr/>
          <p:nvPr/>
        </p:nvCxnSpPr>
        <p:spPr>
          <a:xfrm>
            <a:off x="1763688" y="3645024"/>
            <a:ext cx="5760640" cy="0"/>
          </a:xfrm>
          <a:prstGeom prst="line">
            <a:avLst/>
          </a:prstGeom>
          <a:ln w="4762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Flowchart: Process 8"/>
          <p:cNvSpPr/>
          <p:nvPr/>
        </p:nvSpPr>
        <p:spPr>
          <a:xfrm>
            <a:off x="107504" y="1628800"/>
            <a:ext cx="1728192" cy="504056"/>
          </a:xfrm>
          <a:prstGeom prst="flowChartProcess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dirty="0" err="1">
                <a:solidFill>
                  <a:srgbClr val="00B0F0"/>
                </a:solidFill>
              </a:rPr>
              <a:t>esan</a:t>
            </a:r>
            <a:r>
              <a:rPr lang="en-GB" dirty="0">
                <a:solidFill>
                  <a:schemeClr val="tx2"/>
                </a:solidFill>
              </a:rPr>
              <a:t>  </a:t>
            </a:r>
          </a:p>
        </p:txBody>
      </p:sp>
      <p:sp>
        <p:nvSpPr>
          <p:cNvPr id="52" name="Flowchart: Process 9"/>
          <p:cNvSpPr/>
          <p:nvPr/>
        </p:nvSpPr>
        <p:spPr>
          <a:xfrm>
            <a:off x="107505" y="2276872"/>
            <a:ext cx="1728191" cy="504056"/>
          </a:xfrm>
          <a:prstGeom prst="flowChartProcess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dirty="0" err="1">
                <a:solidFill>
                  <a:srgbClr val="00B0F0"/>
                </a:solidFill>
              </a:rPr>
              <a:t>Lunnainn</a:t>
            </a:r>
            <a:endParaRPr lang="en-GB" dirty="0">
              <a:solidFill>
                <a:schemeClr val="tx2"/>
              </a:solidFill>
            </a:endParaRPr>
          </a:p>
        </p:txBody>
      </p:sp>
      <p:sp>
        <p:nvSpPr>
          <p:cNvPr id="53" name="Flowchart: Process 11"/>
          <p:cNvSpPr/>
          <p:nvPr/>
        </p:nvSpPr>
        <p:spPr>
          <a:xfrm>
            <a:off x="107504" y="2924944"/>
            <a:ext cx="1728192" cy="504056"/>
          </a:xfrm>
          <a:prstGeom prst="flowChartProcess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dirty="0">
                <a:solidFill>
                  <a:srgbClr val="00B0F0"/>
                </a:solidFill>
              </a:rPr>
              <a:t>Ross County</a:t>
            </a:r>
            <a:endParaRPr lang="en-GB" dirty="0">
              <a:solidFill>
                <a:schemeClr val="tx2"/>
              </a:solidFill>
            </a:endParaRPr>
          </a:p>
        </p:txBody>
      </p:sp>
      <p:cxnSp>
        <p:nvCxnSpPr>
          <p:cNvPr id="55" name="Straight Arrow Connector 54"/>
          <p:cNvCxnSpPr/>
          <p:nvPr/>
        </p:nvCxnSpPr>
        <p:spPr>
          <a:xfrm>
            <a:off x="4211960" y="1916832"/>
            <a:ext cx="648072" cy="0"/>
          </a:xfrm>
          <a:prstGeom prst="straightConnector1">
            <a:avLst/>
          </a:prstGeom>
          <a:ln>
            <a:solidFill>
              <a:srgbClr val="00FFFF"/>
            </a:solidFill>
            <a:tailEnd type="arrow"/>
          </a:ln>
          <a:effectLst>
            <a:glow rad="139700">
              <a:schemeClr val="accent2">
                <a:satMod val="175000"/>
                <a:alpha val="40000"/>
              </a:schemeClr>
            </a:glow>
            <a:outerShdw blurRad="50800" dist="38100" dir="5400000" rotWithShape="0">
              <a:srgbClr val="000000">
                <a:alpha val="28000"/>
              </a:srgbClr>
            </a:outerShdw>
          </a:effectLst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6" name="Straight Arrow Connector 55"/>
          <p:cNvCxnSpPr/>
          <p:nvPr/>
        </p:nvCxnSpPr>
        <p:spPr>
          <a:xfrm>
            <a:off x="4211960" y="2492896"/>
            <a:ext cx="648072" cy="0"/>
          </a:xfrm>
          <a:prstGeom prst="straightConnector1">
            <a:avLst/>
          </a:prstGeom>
          <a:ln>
            <a:solidFill>
              <a:srgbClr val="00FFFF"/>
            </a:solidFill>
            <a:tailEnd type="arrow"/>
          </a:ln>
          <a:effectLst>
            <a:glow rad="139700">
              <a:schemeClr val="accent2">
                <a:satMod val="175000"/>
                <a:alpha val="40000"/>
              </a:schemeClr>
            </a:glow>
            <a:outerShdw blurRad="50800" dist="38100" dir="5400000" rotWithShape="0">
              <a:srgbClr val="000000">
                <a:alpha val="28000"/>
              </a:srgbClr>
            </a:outerShdw>
          </a:effectLst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7" name="Straight Arrow Connector 56"/>
          <p:cNvCxnSpPr/>
          <p:nvPr/>
        </p:nvCxnSpPr>
        <p:spPr>
          <a:xfrm>
            <a:off x="4211960" y="3140968"/>
            <a:ext cx="648072" cy="0"/>
          </a:xfrm>
          <a:prstGeom prst="straightConnector1">
            <a:avLst/>
          </a:prstGeom>
          <a:ln>
            <a:solidFill>
              <a:srgbClr val="00FFFF"/>
            </a:solidFill>
            <a:tailEnd type="arrow"/>
          </a:ln>
          <a:effectLst>
            <a:glow rad="139700">
              <a:schemeClr val="accent2">
                <a:satMod val="175000"/>
                <a:alpha val="40000"/>
              </a:schemeClr>
            </a:glow>
            <a:outerShdw blurRad="50800" dist="38100" dir="5400000" rotWithShape="0">
              <a:srgbClr val="000000">
                <a:alpha val="28000"/>
              </a:srgbClr>
            </a:outerShdw>
          </a:effectLst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9" name="Flowchart: Process 12"/>
          <p:cNvSpPr/>
          <p:nvPr/>
        </p:nvSpPr>
        <p:spPr>
          <a:xfrm>
            <a:off x="1907704" y="3933056"/>
            <a:ext cx="2232248" cy="504056"/>
          </a:xfrm>
          <a:prstGeom prst="flowChartProcess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2000" dirty="0">
                <a:solidFill>
                  <a:srgbClr val="33CC33"/>
                </a:solidFill>
              </a:rPr>
              <a:t>B</a:t>
            </a:r>
            <a:r>
              <a:rPr lang="en-GB" sz="2000" dirty="0">
                <a:solidFill>
                  <a:schemeClr val="tx2"/>
                </a:solidFill>
              </a:rPr>
              <a:t> </a:t>
            </a:r>
          </a:p>
        </p:txBody>
      </p:sp>
      <p:sp>
        <p:nvSpPr>
          <p:cNvPr id="60" name="Flowchart: Process 12"/>
          <p:cNvSpPr/>
          <p:nvPr/>
        </p:nvSpPr>
        <p:spPr>
          <a:xfrm>
            <a:off x="5004048" y="3933056"/>
            <a:ext cx="3816424" cy="504056"/>
          </a:xfrm>
          <a:prstGeom prst="flowChartProcess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2000" dirty="0">
                <a:solidFill>
                  <a:schemeClr val="tx2"/>
                </a:solidFill>
              </a:rPr>
              <a:t>’S e </a:t>
            </a:r>
            <a:r>
              <a:rPr lang="en-GB" sz="2000" dirty="0">
                <a:solidFill>
                  <a:srgbClr val="00B0F0"/>
                </a:solidFill>
              </a:rPr>
              <a:t>A</a:t>
            </a:r>
            <a:r>
              <a:rPr lang="en-GB" sz="2000" dirty="0">
                <a:solidFill>
                  <a:srgbClr val="33CC33"/>
                </a:solidFill>
              </a:rPr>
              <a:t>                 am B</a:t>
            </a:r>
            <a:r>
              <a:rPr lang="en-GB" sz="2000" dirty="0">
                <a:solidFill>
                  <a:schemeClr val="tx2"/>
                </a:solidFill>
              </a:rPr>
              <a:t>.  </a:t>
            </a:r>
          </a:p>
        </p:txBody>
      </p:sp>
      <p:sp>
        <p:nvSpPr>
          <p:cNvPr id="61" name="Flowchart: Process 12"/>
          <p:cNvSpPr/>
          <p:nvPr/>
        </p:nvSpPr>
        <p:spPr>
          <a:xfrm>
            <a:off x="107504" y="3933056"/>
            <a:ext cx="1728192" cy="504056"/>
          </a:xfrm>
          <a:prstGeom prst="flowChartProcess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2000" dirty="0">
                <a:solidFill>
                  <a:srgbClr val="00B0F0"/>
                </a:solidFill>
              </a:rPr>
              <a:t>A</a:t>
            </a:r>
            <a:endParaRPr lang="en-GB" sz="2000" dirty="0">
              <a:solidFill>
                <a:schemeClr val="tx2"/>
              </a:solidFill>
            </a:endParaRPr>
          </a:p>
        </p:txBody>
      </p:sp>
      <p:cxnSp>
        <p:nvCxnSpPr>
          <p:cNvPr id="62" name="Straight Arrow Connector 61"/>
          <p:cNvCxnSpPr/>
          <p:nvPr/>
        </p:nvCxnSpPr>
        <p:spPr>
          <a:xfrm>
            <a:off x="4283968" y="4149080"/>
            <a:ext cx="576064" cy="0"/>
          </a:xfrm>
          <a:prstGeom prst="straightConnector1">
            <a:avLst/>
          </a:prstGeom>
          <a:ln>
            <a:solidFill>
              <a:srgbClr val="00FFFF"/>
            </a:solidFill>
            <a:tailEnd type="arrow"/>
          </a:ln>
          <a:effectLst>
            <a:glow rad="139700">
              <a:schemeClr val="accent2">
                <a:satMod val="175000"/>
                <a:alpha val="40000"/>
              </a:schemeClr>
            </a:glow>
            <a:outerShdw blurRad="50800" dist="38100" dir="5400000" rotWithShape="0">
              <a:srgbClr val="000000">
                <a:alpha val="28000"/>
              </a:srgbClr>
            </a:outerShdw>
          </a:effectLst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027416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5" dur="2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0" dur="2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2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2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2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2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7" dur="2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2" dur="2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20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2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2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64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69" dur="2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4" dur="2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2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0" dur="2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2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86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91" dur="20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96" dur="20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1" dur="20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2" dur="2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2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8" dur="2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3" dur="1000"/>
                                        <p:tgtEl>
                                          <p:spTgt spid="1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4" dur="1000" fill="hold"/>
                                        <p:tgtEl>
                                          <p:spTgt spid="19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5" dur="1000" fill="hold"/>
                                        <p:tgtEl>
                                          <p:spTgt spid="19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>
                      <p:stCondLst>
                        <p:cond delay="indefinite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0" dur="10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1" dur="10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2" dur="10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uild="p" animBg="1"/>
      <p:bldP spid="9" grpId="0" animBg="1"/>
      <p:bldP spid="10" grpId="0" animBg="1"/>
      <p:bldP spid="12" grpId="0" animBg="1"/>
      <p:bldP spid="19" grpId="0" build="p" animBg="1"/>
      <p:bldP spid="14" grpId="0"/>
      <p:bldP spid="42" grpId="0" animBg="1"/>
      <p:bldP spid="43" grpId="0" animBg="1"/>
      <p:bldP spid="44" grpId="0" animBg="1"/>
      <p:bldP spid="51" grpId="0" animBg="1"/>
      <p:bldP spid="52" grpId="0" animBg="1"/>
      <p:bldP spid="53" grpId="0" animBg="1"/>
      <p:bldP spid="59" grpId="0" animBg="1"/>
      <p:bldP spid="60" grpId="0" animBg="1"/>
      <p:bldP spid="61" grpId="0" animBg="1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NULL"/></Relationships>
</file>

<file path=ppt/theme/theme1.xml><?xml version="1.0" encoding="utf-8"?>
<a:theme xmlns:a="http://schemas.openxmlformats.org/drawingml/2006/main" name="Perspective">
  <a:themeElements>
    <a:clrScheme name="Perspective">
      <a:dk1>
        <a:sysClr val="windowText" lastClr="000000"/>
      </a:dk1>
      <a:lt1>
        <a:sysClr val="window" lastClr="FFFFFF"/>
      </a:lt1>
      <a:dk2>
        <a:srgbClr val="283138"/>
      </a:dk2>
      <a:lt2>
        <a:srgbClr val="FF8600"/>
      </a:lt2>
      <a:accent1>
        <a:srgbClr val="838D9B"/>
      </a:accent1>
      <a:accent2>
        <a:srgbClr val="D2610C"/>
      </a:accent2>
      <a:accent3>
        <a:srgbClr val="80716A"/>
      </a:accent3>
      <a:accent4>
        <a:srgbClr val="94147C"/>
      </a:accent4>
      <a:accent5>
        <a:srgbClr val="5D5AD2"/>
      </a:accent5>
      <a:accent6>
        <a:srgbClr val="6F6C7D"/>
      </a:accent6>
      <a:hlink>
        <a:srgbClr val="6187E3"/>
      </a:hlink>
      <a:folHlink>
        <a:srgbClr val="7B8EB8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erspectiv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alpha val="100000"/>
                <a:satMod val="160000"/>
                <a:lumMod val="105000"/>
              </a:schemeClr>
            </a:gs>
            <a:gs pos="41000">
              <a:schemeClr val="phClr">
                <a:tint val="57000"/>
                <a:satMod val="180000"/>
                <a:lumMod val="99000"/>
              </a:schemeClr>
            </a:gs>
            <a:gs pos="100000">
              <a:schemeClr val="phClr">
                <a:tint val="80000"/>
                <a:satMod val="200000"/>
                <a:lumMod val="104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6000"/>
                <a:satMod val="130000"/>
                <a:lumMod val="114000"/>
              </a:schemeClr>
            </a:gs>
            <a:gs pos="60000">
              <a:schemeClr val="phClr">
                <a:tint val="100000"/>
                <a:satMod val="106000"/>
                <a:lumMod val="110000"/>
              </a:schemeClr>
            </a:gs>
            <a:gs pos="100000">
              <a:schemeClr val="phClr"/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28000"/>
              </a:srgbClr>
            </a:outerShdw>
          </a:effectLst>
        </a:effectStyle>
        <a:effectStyle>
          <a:effectLst>
            <a:outerShdw blurRad="47625" dist="38100" dir="5400000" sy="98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twoPt" dir="br">
              <a:rot lat="0" lon="0" rev="8700000"/>
            </a:lightRig>
          </a:scene3d>
          <a:sp3d prstMaterial="matte">
            <a:bevelT w="25400" h="53975"/>
          </a:sp3d>
        </a:effectStyle>
        <a:effectStyle>
          <a:effectLst>
            <a:reflection blurRad="12700" stA="24000" endPos="28000" dist="50800" dir="5400000" sy="-100000" rotWithShape="0"/>
          </a:effectLst>
          <a:scene3d>
            <a:camera prst="orthographicFront">
              <a:rot lat="0" lon="0" rev="0"/>
            </a:camera>
            <a:lightRig rig="threePt" dir="t">
              <a:rot lat="0" lon="0" rev="4800000"/>
            </a:lightRig>
          </a:scene3d>
          <a:sp3d>
            <a:bevelT w="69850" h="3175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100000"/>
                <a:shade val="80000"/>
                <a:satMod val="100000"/>
                <a:lumMod val="100000"/>
              </a:schemeClr>
            </a:gs>
            <a:gs pos="65000">
              <a:schemeClr val="phClr">
                <a:tint val="100000"/>
                <a:shade val="95000"/>
                <a:satMod val="100000"/>
                <a:lumMod val="100000"/>
              </a:schemeClr>
            </a:gs>
            <a:gs pos="100000">
              <a:schemeClr val="phClr">
                <a:tint val="88000"/>
                <a:shade val="100000"/>
                <a:satMod val="400000"/>
                <a:lumMod val="100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95000"/>
                <a:satMod val="90000"/>
              </a:schemeClr>
              <a:schemeClr val="phClr">
                <a:shade val="92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Perspective</Template>
  <TotalTime>2085</TotalTime>
  <Words>1327</Words>
  <Application>Microsoft Macintosh PowerPoint</Application>
  <PresentationFormat>On-screen Show (4:3)</PresentationFormat>
  <Paragraphs>196</Paragraphs>
  <Slides>11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8" baseType="lpstr">
      <vt:lpstr>BankGothic Lt BT</vt:lpstr>
      <vt:lpstr>Times New Roman</vt:lpstr>
      <vt:lpstr>Bodoni MT</vt:lpstr>
      <vt:lpstr>Calibri</vt:lpstr>
      <vt:lpstr>Arial</vt:lpstr>
      <vt:lpstr>Wingdings</vt:lpstr>
      <vt:lpstr>Perspective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Fujitsu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Gàidhlig Mhath      Aonad a h-aon: Cànan     Ìre 3/4  Roinn na Gàidhlig, àrd-Sgoil Gheàrrloch</dc:title>
  <dc:creator>1</dc:creator>
  <cp:lastModifiedBy>Neil Smith</cp:lastModifiedBy>
  <cp:revision>263</cp:revision>
  <dcterms:created xsi:type="dcterms:W3CDTF">2012-05-24T12:55:00Z</dcterms:created>
  <dcterms:modified xsi:type="dcterms:W3CDTF">2020-03-02T15:28:29Z</dcterms:modified>
</cp:coreProperties>
</file>