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notesMasterIdLst>
    <p:notesMasterId r:id="rId13"/>
  </p:notesMasterIdLst>
  <p:sldIdLst>
    <p:sldId id="256" r:id="rId2"/>
    <p:sldId id="274" r:id="rId3"/>
    <p:sldId id="275" r:id="rId4"/>
    <p:sldId id="276" r:id="rId5"/>
    <p:sldId id="282" r:id="rId6"/>
    <p:sldId id="277" r:id="rId7"/>
    <p:sldId id="278" r:id="rId8"/>
    <p:sldId id="283" r:id="rId9"/>
    <p:sldId id="279" r:id="rId10"/>
    <p:sldId id="284" r:id="rId11"/>
    <p:sldId id="285" r:id="rId12"/>
  </p:sldIdLst>
  <p:sldSz cx="9144000" cy="6858000" type="screen4x3"/>
  <p:notesSz cx="6858000" cy="9144000"/>
  <p:embeddedFontLst>
    <p:embeddedFont>
      <p:font typeface="Bodoni MT" panose="02070603080606020203" pitchFamily="18" charset="77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3FF"/>
    <a:srgbClr val="A1BCFF"/>
    <a:srgbClr val="00FFFF"/>
    <a:srgbClr val="00FF00"/>
    <a:srgbClr val="FF0066"/>
    <a:srgbClr val="33CC33"/>
    <a:srgbClr val="FFFFCC"/>
    <a:srgbClr val="66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94"/>
  </p:normalViewPr>
  <p:slideViewPr>
    <p:cSldViewPr>
      <p:cViewPr varScale="1">
        <p:scale>
          <a:sx n="121" d="100"/>
          <a:sy n="121" d="100"/>
        </p:scale>
        <p:origin x="6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965B-2DD8-428E-9E43-6AF166BF9F12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FE28-9299-4967-A163-2A9F26F3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9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E28-9299-4967-A163-2A9F26F34B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1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FE28-9299-4967-A163-2A9F26F34B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1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323105-CD6D-FA4A-BE7A-939C34E8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" y="0"/>
            <a:ext cx="912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-1"/>
            <a:ext cx="1763688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8" name="Flowchart: Process 8"/>
          <p:cNvSpPr/>
          <p:nvPr/>
        </p:nvSpPr>
        <p:spPr>
          <a:xfrm>
            <a:off x="5004047" y="692696"/>
            <a:ext cx="3600401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/>
                </a:solidFill>
              </a:rPr>
              <a:t>’S e </a:t>
            </a:r>
            <a:r>
              <a:rPr lang="en-GB" dirty="0" err="1">
                <a:solidFill>
                  <a:srgbClr val="66CCFF"/>
                </a:solidFill>
              </a:rPr>
              <a:t>esan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u="sng" dirty="0">
                <a:solidFill>
                  <a:srgbClr val="33CC33"/>
                </a:solidFill>
              </a:rPr>
              <a:t>an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dotair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9" name="Flowchart: Process 9"/>
          <p:cNvSpPr/>
          <p:nvPr/>
        </p:nvSpPr>
        <p:spPr>
          <a:xfrm>
            <a:off x="5004048" y="1340768"/>
            <a:ext cx="360040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/>
                </a:solidFill>
              </a:rPr>
              <a:t>’S e </a:t>
            </a:r>
            <a:r>
              <a:rPr lang="en-GB" dirty="0" err="1">
                <a:solidFill>
                  <a:srgbClr val="66CCFF"/>
                </a:solidFill>
              </a:rPr>
              <a:t>Lunnainn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u="sng" dirty="0">
                <a:solidFill>
                  <a:srgbClr val="33CC33"/>
                </a:solidFill>
              </a:rPr>
              <a:t>am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baile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as </a:t>
            </a:r>
            <a:r>
              <a:rPr lang="en-GB" dirty="0" err="1">
                <a:solidFill>
                  <a:schemeClr val="tx2"/>
                </a:solidFill>
              </a:rPr>
              <a:t>motha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907704" y="3212976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Process 8"/>
          <p:cNvSpPr/>
          <p:nvPr/>
        </p:nvSpPr>
        <p:spPr>
          <a:xfrm>
            <a:off x="1907704" y="692696"/>
            <a:ext cx="223224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rgbClr val="33CC33"/>
                </a:solidFill>
              </a:rPr>
              <a:t>an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dotair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3" name="Flowchart: Process 9"/>
          <p:cNvSpPr/>
          <p:nvPr/>
        </p:nvSpPr>
        <p:spPr>
          <a:xfrm>
            <a:off x="1907705" y="1340768"/>
            <a:ext cx="2232247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rgbClr val="33CC33"/>
                </a:solidFill>
              </a:rPr>
              <a:t>am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baile</a:t>
            </a:r>
            <a:r>
              <a:rPr lang="en-GB" dirty="0">
                <a:solidFill>
                  <a:srgbClr val="33CC33"/>
                </a:solidFill>
              </a:rPr>
              <a:t> as </a:t>
            </a:r>
            <a:r>
              <a:rPr lang="en-GB" dirty="0" err="1">
                <a:solidFill>
                  <a:srgbClr val="33CC33"/>
                </a:solidFill>
              </a:rPr>
              <a:t>motha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763688" y="2060848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Process 8"/>
          <p:cNvSpPr/>
          <p:nvPr/>
        </p:nvSpPr>
        <p:spPr>
          <a:xfrm>
            <a:off x="107504" y="692696"/>
            <a:ext cx="172819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solidFill>
                  <a:srgbClr val="00B0F0"/>
                </a:solidFill>
              </a:rPr>
              <a:t>esan</a:t>
            </a:r>
            <a:r>
              <a:rPr lang="en-GB" dirty="0">
                <a:solidFill>
                  <a:schemeClr val="tx2"/>
                </a:solidFill>
              </a:rPr>
              <a:t>  </a:t>
            </a:r>
          </a:p>
        </p:txBody>
      </p:sp>
      <p:sp>
        <p:nvSpPr>
          <p:cNvPr id="47" name="Flowchart: Process 9"/>
          <p:cNvSpPr/>
          <p:nvPr/>
        </p:nvSpPr>
        <p:spPr>
          <a:xfrm>
            <a:off x="107505" y="1340768"/>
            <a:ext cx="1728191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solidFill>
                  <a:srgbClr val="00B0F0"/>
                </a:solidFill>
              </a:rPr>
              <a:t>Lunnainn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211960" y="980728"/>
            <a:ext cx="64807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211960" y="1556792"/>
            <a:ext cx="64807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owchart: Process 12"/>
          <p:cNvSpPr/>
          <p:nvPr/>
        </p:nvSpPr>
        <p:spPr>
          <a:xfrm>
            <a:off x="1907704" y="2348880"/>
            <a:ext cx="223224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3CC33"/>
                </a:solidFill>
              </a:rPr>
              <a:t>B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3" name="Flowchart: Process 12"/>
          <p:cNvSpPr/>
          <p:nvPr/>
        </p:nvSpPr>
        <p:spPr>
          <a:xfrm>
            <a:off x="5004048" y="2348880"/>
            <a:ext cx="360040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>
                <a:solidFill>
                  <a:srgbClr val="00B0F0"/>
                </a:solidFill>
              </a:rPr>
              <a:t>A</a:t>
            </a:r>
            <a:r>
              <a:rPr lang="en-GB" sz="2000" dirty="0">
                <a:solidFill>
                  <a:srgbClr val="33CC33"/>
                </a:solidFill>
              </a:rPr>
              <a:t>             am B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54" name="Flowchart: Process 12"/>
          <p:cNvSpPr/>
          <p:nvPr/>
        </p:nvSpPr>
        <p:spPr>
          <a:xfrm>
            <a:off x="107504" y="2348880"/>
            <a:ext cx="172819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F0"/>
                </a:solidFill>
              </a:rPr>
              <a:t>A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283968" y="2564904"/>
            <a:ext cx="57606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07504" y="3501008"/>
            <a:ext cx="381642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latin typeface="Bodoni MT" pitchFamily="18" charset="0"/>
              </a:rPr>
              <a:t>Dè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mun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fheadhainn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seo</a:t>
            </a:r>
            <a:r>
              <a:rPr lang="en-GB" sz="2000" dirty="0">
                <a:latin typeface="Bodoni MT" pitchFamily="18" charset="0"/>
              </a:rPr>
              <a:t>?</a:t>
            </a:r>
          </a:p>
        </p:txBody>
      </p:sp>
      <p:sp>
        <p:nvSpPr>
          <p:cNvPr id="69" name="Flowchart: Process 8"/>
          <p:cNvSpPr/>
          <p:nvPr/>
        </p:nvSpPr>
        <p:spPr>
          <a:xfrm>
            <a:off x="5043245" y="4293096"/>
            <a:ext cx="406794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/>
                </a:solidFill>
              </a:rPr>
              <a:t>’S e </a:t>
            </a:r>
            <a:r>
              <a:rPr lang="en-GB" dirty="0" err="1">
                <a:solidFill>
                  <a:srgbClr val="66CCFF"/>
                </a:solidFill>
              </a:rPr>
              <a:t>Eachann</a:t>
            </a:r>
            <a:r>
              <a:rPr lang="en-GB" dirty="0">
                <a:solidFill>
                  <a:srgbClr val="66CCFF"/>
                </a:solidFill>
              </a:rPr>
              <a:t> </a:t>
            </a:r>
            <a:r>
              <a:rPr lang="en-GB" b="1" u="sng" dirty="0">
                <a:solidFill>
                  <a:srgbClr val="33CC33"/>
                </a:solidFill>
              </a:rPr>
              <a:t>am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ministear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0" name="Flowchart: Process 9"/>
          <p:cNvSpPr/>
          <p:nvPr/>
        </p:nvSpPr>
        <p:spPr>
          <a:xfrm>
            <a:off x="5043246" y="4941168"/>
            <a:ext cx="406794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/>
                </a:solidFill>
              </a:rPr>
              <a:t>’S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rgbClr val="66CCFF"/>
                </a:solidFill>
              </a:rPr>
              <a:t>Eilidh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u="sng" dirty="0">
                <a:solidFill>
                  <a:srgbClr val="33CC33"/>
                </a:solidFill>
              </a:rPr>
              <a:t>an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ceanard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1" name="Flowchart: Process 8"/>
          <p:cNvSpPr/>
          <p:nvPr/>
        </p:nvSpPr>
        <p:spPr>
          <a:xfrm>
            <a:off x="1946902" y="4293096"/>
            <a:ext cx="223224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rgbClr val="33CC33"/>
                </a:solidFill>
              </a:rPr>
              <a:t>am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ministear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2" name="Flowchart: Process 9"/>
          <p:cNvSpPr/>
          <p:nvPr/>
        </p:nvSpPr>
        <p:spPr>
          <a:xfrm>
            <a:off x="1946903" y="4941168"/>
            <a:ext cx="2232247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rgbClr val="33CC33"/>
                </a:solidFill>
              </a:rPr>
              <a:t>an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ceannard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3" name="Flowchart: Process 8"/>
          <p:cNvSpPr/>
          <p:nvPr/>
        </p:nvSpPr>
        <p:spPr>
          <a:xfrm>
            <a:off x="146702" y="4293096"/>
            <a:ext cx="172819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solidFill>
                  <a:srgbClr val="00B0F0"/>
                </a:solidFill>
              </a:rPr>
              <a:t>Eachann</a:t>
            </a:r>
            <a:r>
              <a:rPr lang="en-GB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74" name="Flowchart: Process 9"/>
          <p:cNvSpPr/>
          <p:nvPr/>
        </p:nvSpPr>
        <p:spPr>
          <a:xfrm>
            <a:off x="146703" y="4941168"/>
            <a:ext cx="1728191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solidFill>
                  <a:srgbClr val="00B0F0"/>
                </a:solidFill>
              </a:rPr>
              <a:t>Eilidh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251158" y="4581128"/>
            <a:ext cx="64807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251158" y="5157192"/>
            <a:ext cx="64807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lowchart: Process 8"/>
          <p:cNvSpPr/>
          <p:nvPr/>
        </p:nvSpPr>
        <p:spPr>
          <a:xfrm>
            <a:off x="5043245" y="5589240"/>
            <a:ext cx="406794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/>
                </a:solidFill>
              </a:rPr>
              <a:t>’S e </a:t>
            </a:r>
            <a:r>
              <a:rPr lang="en-GB" dirty="0">
                <a:solidFill>
                  <a:srgbClr val="66CCFF"/>
                </a:solidFill>
              </a:rPr>
              <a:t>Iain </a:t>
            </a:r>
            <a:r>
              <a:rPr lang="en-GB" b="1" u="sng" dirty="0">
                <a:solidFill>
                  <a:srgbClr val="33CC33"/>
                </a:solidFill>
              </a:rPr>
              <a:t>an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duine</a:t>
            </a:r>
            <a:r>
              <a:rPr lang="en-GB" dirty="0">
                <a:solidFill>
                  <a:schemeClr val="tx2"/>
                </a:solidFill>
              </a:rPr>
              <a:t> as </a:t>
            </a:r>
            <a:r>
              <a:rPr lang="en-GB" dirty="0" err="1">
                <a:solidFill>
                  <a:schemeClr val="tx2"/>
                </a:solidFill>
              </a:rPr>
              <a:t>lugha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8" name="Flowchart: Process 9"/>
          <p:cNvSpPr/>
          <p:nvPr/>
        </p:nvSpPr>
        <p:spPr>
          <a:xfrm>
            <a:off x="5043246" y="6237312"/>
            <a:ext cx="406794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/>
                </a:solidFill>
              </a:rPr>
              <a:t>’S e </a:t>
            </a:r>
            <a:r>
              <a:rPr lang="en-GB" dirty="0" err="1">
                <a:solidFill>
                  <a:srgbClr val="66CCFF"/>
                </a:solidFill>
              </a:rPr>
              <a:t>sinne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u="sng" dirty="0" err="1">
                <a:solidFill>
                  <a:srgbClr val="33CC33"/>
                </a:solidFill>
              </a:rPr>
              <a:t>na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sgoilearan</a:t>
            </a:r>
            <a:r>
              <a:rPr lang="en-GB">
                <a:solidFill>
                  <a:srgbClr val="33CC33"/>
                </a:solidFill>
              </a:rPr>
              <a:t> </a:t>
            </a:r>
            <a:r>
              <a:rPr lang="en-GB">
                <a:solidFill>
                  <a:schemeClr val="tx2"/>
                </a:solidFill>
              </a:rPr>
              <a:t>as comasaiche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9" name="Flowchart: Process 8"/>
          <p:cNvSpPr/>
          <p:nvPr/>
        </p:nvSpPr>
        <p:spPr>
          <a:xfrm>
            <a:off x="1946902" y="5589240"/>
            <a:ext cx="223224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rgbClr val="33CC33"/>
                </a:solidFill>
              </a:rPr>
              <a:t>an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duine</a:t>
            </a:r>
            <a:r>
              <a:rPr lang="en-GB" dirty="0">
                <a:solidFill>
                  <a:srgbClr val="33CC33"/>
                </a:solidFill>
              </a:rPr>
              <a:t> as </a:t>
            </a:r>
            <a:r>
              <a:rPr lang="en-GB" dirty="0" err="1">
                <a:solidFill>
                  <a:srgbClr val="33CC33"/>
                </a:solidFill>
              </a:rPr>
              <a:t>lugha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0" name="Flowchart: Process 9"/>
          <p:cNvSpPr/>
          <p:nvPr/>
        </p:nvSpPr>
        <p:spPr>
          <a:xfrm>
            <a:off x="1946903" y="6237312"/>
            <a:ext cx="2232247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 err="1">
                <a:solidFill>
                  <a:srgbClr val="33CC33"/>
                </a:solidFill>
              </a:rPr>
              <a:t>na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sgoilearan</a:t>
            </a:r>
            <a:r>
              <a:rPr lang="en-GB" dirty="0">
                <a:solidFill>
                  <a:srgbClr val="33CC33"/>
                </a:solidFill>
              </a:rPr>
              <a:t> as </a:t>
            </a:r>
            <a:r>
              <a:rPr lang="en-GB" dirty="0" err="1">
                <a:solidFill>
                  <a:srgbClr val="33CC33"/>
                </a:solidFill>
              </a:rPr>
              <a:t>comasaiche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1" name="Flowchart: Process 8"/>
          <p:cNvSpPr/>
          <p:nvPr/>
        </p:nvSpPr>
        <p:spPr>
          <a:xfrm>
            <a:off x="146702" y="5589240"/>
            <a:ext cx="172819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B0F0"/>
                </a:solidFill>
              </a:rPr>
              <a:t>Iain</a:t>
            </a:r>
            <a:r>
              <a:rPr lang="en-GB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82" name="Flowchart: Process 9"/>
          <p:cNvSpPr/>
          <p:nvPr/>
        </p:nvSpPr>
        <p:spPr>
          <a:xfrm>
            <a:off x="146703" y="6237312"/>
            <a:ext cx="1728191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solidFill>
                  <a:srgbClr val="00B0F0"/>
                </a:solidFill>
              </a:rPr>
              <a:t>sinne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251158" y="5877272"/>
            <a:ext cx="64807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251158" y="6453336"/>
            <a:ext cx="64807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 animBg="1"/>
      <p:bldP spid="39" grpId="0" animBg="1"/>
      <p:bldP spid="42" grpId="0" animBg="1"/>
      <p:bldP spid="43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6" grpId="0" build="p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-1"/>
            <a:ext cx="4572000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err="1">
                <a:latin typeface="BankGothic Lt BT" pitchFamily="34" charset="0"/>
              </a:rPr>
              <a:t>Deuchainn</a:t>
            </a:r>
            <a:r>
              <a:rPr lang="en-GB" sz="2400" b="1" dirty="0">
                <a:latin typeface="BankGothic Lt BT" pitchFamily="34" charset="0"/>
              </a:rPr>
              <a:t> </a:t>
            </a:r>
            <a:r>
              <a:rPr lang="en-GB" sz="2400" b="1" dirty="0" err="1">
                <a:latin typeface="BankGothic Lt BT" pitchFamily="34" charset="0"/>
              </a:rPr>
              <a:t>dhut</a:t>
            </a:r>
            <a:r>
              <a:rPr lang="en-GB" sz="2400" b="1" dirty="0">
                <a:latin typeface="BankGothic Lt BT" pitchFamily="34" charset="0"/>
              </a:rPr>
              <a:t>…</a:t>
            </a:r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6256" y="-1"/>
            <a:ext cx="226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6898" y="580932"/>
            <a:ext cx="7797470" cy="42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Feuch</a:t>
            </a:r>
            <a:r>
              <a:rPr lang="en-GB" sz="2200" dirty="0">
                <a:latin typeface="Bodoni MT" pitchFamily="18" charset="0"/>
              </a:rPr>
              <a:t> ri </a:t>
            </a:r>
            <a:r>
              <a:rPr lang="en-GB" sz="2200" dirty="0" err="1">
                <a:latin typeface="Bodoni MT" pitchFamily="18" charset="0"/>
              </a:rPr>
              <a:t>iad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seo</a:t>
            </a:r>
            <a:r>
              <a:rPr lang="en-GB" sz="2200" dirty="0">
                <a:latin typeface="Bodoni MT" pitchFamily="18" charset="0"/>
              </a:rPr>
              <a:t> a </a:t>
            </a:r>
            <a:r>
              <a:rPr lang="en-GB" sz="2200" dirty="0" err="1">
                <a:latin typeface="Bodoni MT" pitchFamily="18" charset="0"/>
              </a:rPr>
              <a:t>chur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gu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Gàidhlig</a:t>
            </a:r>
            <a:r>
              <a:rPr lang="en-GB" sz="2200" dirty="0">
                <a:latin typeface="Bodoni MT" pitchFamily="18" charset="0"/>
              </a:rPr>
              <a:t> le </a:t>
            </a:r>
            <a:r>
              <a:rPr lang="en-GB" sz="2200" dirty="0" err="1">
                <a:latin typeface="Bodoni MT" pitchFamily="18" charset="0"/>
              </a:rPr>
              <a:t>bhith</a:t>
            </a:r>
            <a:r>
              <a:rPr lang="en-GB" sz="2200" dirty="0">
                <a:latin typeface="Bodoni MT" pitchFamily="18" charset="0"/>
              </a:rPr>
              <a:t> a’ </a:t>
            </a:r>
            <a:r>
              <a:rPr lang="en-GB" sz="2200" dirty="0" err="1">
                <a:latin typeface="Bodoni MT" pitchFamily="18" charset="0"/>
              </a:rPr>
              <a:t>cleachdadh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i="1" dirty="0">
                <a:solidFill>
                  <a:srgbClr val="FFFF00"/>
                </a:solidFill>
                <a:latin typeface="Bodoni MT" pitchFamily="18" charset="0"/>
              </a:rPr>
              <a:t>’S</a:t>
            </a:r>
            <a:r>
              <a:rPr lang="en-GB" sz="2200" dirty="0">
                <a:latin typeface="Bodoni MT" pitchFamily="18" charset="0"/>
              </a:rPr>
              <a:t>: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-11832" y="1124744"/>
            <a:ext cx="4079776" cy="5733256"/>
          </a:xfrm>
          <a:prstGeom prst="rect">
            <a:avLst/>
          </a:prstGeom>
          <a:noFill/>
          <a:ln w="9525" algn="in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latin typeface="Bodoni MT" pitchFamily="18" charset="0"/>
              </a:rPr>
              <a:t>1. It is an interesting book.	</a:t>
            </a:r>
          </a:p>
          <a:p>
            <a:r>
              <a:rPr lang="en-GB" sz="2000" dirty="0">
                <a:latin typeface="Bodoni MT" pitchFamily="18" charset="0"/>
              </a:rPr>
              <a:t>2. He prefers tea to coffee. </a:t>
            </a:r>
          </a:p>
          <a:p>
            <a:r>
              <a:rPr lang="en-GB" sz="2000" dirty="0">
                <a:latin typeface="Bodoni MT" pitchFamily="18" charset="0"/>
              </a:rPr>
              <a:t>3. Was it her that did it?	</a:t>
            </a:r>
          </a:p>
          <a:p>
            <a:r>
              <a:rPr lang="en-GB" sz="2000" dirty="0">
                <a:latin typeface="Bodoni MT" pitchFamily="18" charset="0"/>
              </a:rPr>
              <a:t>4. It’s certain he won’t come. </a:t>
            </a:r>
          </a:p>
          <a:p>
            <a:r>
              <a:rPr lang="en-GB" sz="2000" dirty="0">
                <a:latin typeface="Bodoni MT" pitchFamily="18" charset="0"/>
              </a:rPr>
              <a:t>5. It was awful weather yesterday.</a:t>
            </a:r>
          </a:p>
          <a:p>
            <a:r>
              <a:rPr lang="en-GB" sz="2000" dirty="0">
                <a:latin typeface="Bodoni MT" pitchFamily="18" charset="0"/>
              </a:rPr>
              <a:t>6. It is a new DVD that I want. </a:t>
            </a:r>
          </a:p>
          <a:p>
            <a:r>
              <a:rPr lang="en-GB" sz="2000" dirty="0">
                <a:latin typeface="Bodoni MT" pitchFamily="18" charset="0"/>
              </a:rPr>
              <a:t>7. Iain is the best player.	</a:t>
            </a:r>
          </a:p>
          <a:p>
            <a:r>
              <a:rPr lang="en-GB" sz="2000" dirty="0">
                <a:latin typeface="Bodoni MT" pitchFamily="18" charset="0"/>
              </a:rPr>
              <a:t>8. I hate Mondays.	</a:t>
            </a:r>
          </a:p>
          <a:p>
            <a:r>
              <a:rPr lang="en-GB" sz="2000" dirty="0">
                <a:latin typeface="Bodoni MT" pitchFamily="18" charset="0"/>
              </a:rPr>
              <a:t>9. She was a good runner.	</a:t>
            </a:r>
          </a:p>
          <a:p>
            <a:r>
              <a:rPr lang="en-GB" sz="2000" dirty="0">
                <a:latin typeface="Bodoni MT" pitchFamily="18" charset="0"/>
              </a:rPr>
              <a:t>10. I usually play football on Tuesdays.			</a:t>
            </a:r>
          </a:p>
          <a:p>
            <a:r>
              <a:rPr lang="en-GB" sz="2000" dirty="0">
                <a:latin typeface="Bodoni MT" pitchFamily="18" charset="0"/>
              </a:rPr>
              <a:t>11. It’s good you were here.	</a:t>
            </a:r>
          </a:p>
          <a:p>
            <a:r>
              <a:rPr lang="en-GB" sz="2000" dirty="0">
                <a:latin typeface="Bodoni MT" pitchFamily="18" charset="0"/>
              </a:rPr>
              <a:t>12. It was a ghost that I saw!	 </a:t>
            </a:r>
          </a:p>
          <a:p>
            <a:r>
              <a:rPr lang="en-GB" sz="2000" dirty="0">
                <a:latin typeface="Bodoni MT" pitchFamily="18" charset="0"/>
              </a:rPr>
              <a:t>13. Are they good singers?</a:t>
            </a:r>
            <a:r>
              <a:rPr lang="en-GB" sz="2100" dirty="0">
                <a:latin typeface="Bodoni MT" pitchFamily="18" charset="0"/>
              </a:rPr>
              <a:t>		</a:t>
            </a:r>
          </a:p>
          <a:p>
            <a:r>
              <a:rPr lang="en-GB" sz="2100" dirty="0">
                <a:latin typeface="Bodoni MT" pitchFamily="18" charset="0"/>
              </a:rPr>
              <a:t> 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4067944" y="1124744"/>
            <a:ext cx="5064223" cy="5733256"/>
          </a:xfrm>
          <a:prstGeom prst="rect">
            <a:avLst/>
          </a:prstGeom>
          <a:noFill/>
          <a:ln w="9525" algn="in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1. ’S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e </a:t>
            </a:r>
            <a:r>
              <a:rPr lang="en-GB" sz="200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leabhar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inntinneach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sz="200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tha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ann.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2.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’S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fheàrr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leis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tì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na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cofaidh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3. An (e)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ise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rinn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e?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4.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’S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cinnteach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nach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tig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e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  <a:endParaRPr kumimoji="0" lang="en-GB" sz="2000" b="0" i="0" u="none" strike="noStrike" cap="none" normalizeH="0" dirty="0">
              <a:ln>
                <a:noFill/>
              </a:ln>
              <a:solidFill>
                <a:srgbClr val="33CC33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5. ’S e </a:t>
            </a:r>
            <a:r>
              <a:rPr lang="en-GB" sz="2000" baseline="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aimsir</a:t>
            </a: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sz="2000" baseline="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uabhasach</a:t>
            </a: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sz="2000" baseline="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bha</a:t>
            </a: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ann an-</a:t>
            </a:r>
            <a:r>
              <a:rPr lang="en-GB" sz="2000" baseline="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dè</a:t>
            </a:r>
            <a:r>
              <a:rPr lang="en-GB" sz="2000" baseline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  <a:endParaRPr kumimoji="0" lang="en-GB" sz="2000" b="0" i="0" u="none" strike="noStrike" cap="none" normalizeH="0" dirty="0">
              <a:ln>
                <a:noFill/>
              </a:ln>
              <a:solidFill>
                <a:srgbClr val="33CC33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6. ’S e DVD 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ùr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a 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tha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mi 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ag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iarraidh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7. ’S e Iain an </a:t>
            </a:r>
            <a:r>
              <a:rPr lang="en-GB" sz="2000" baseline="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cluicheadair</a:t>
            </a: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as </a:t>
            </a:r>
            <a:r>
              <a:rPr lang="en-GB" sz="2000" baseline="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fheàrr</a:t>
            </a: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8. ’S 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beag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orm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Diluain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9. ’S e </a:t>
            </a:r>
            <a:r>
              <a:rPr lang="en-GB" sz="200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ruitheadair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math a </a:t>
            </a:r>
            <a:r>
              <a:rPr lang="en-GB" sz="200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bha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innte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10. ’S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àbhaist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dhomh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ball-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coise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a 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ch</a:t>
            </a:r>
            <a:r>
              <a:rPr lang="en-GB" sz="200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luiche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Dimàirt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11.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’S math gun </a:t>
            </a:r>
            <a:r>
              <a:rPr lang="en-GB" sz="200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robh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sz="200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thu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an </a:t>
            </a:r>
            <a:r>
              <a:rPr lang="en-GB" sz="200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seo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12.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’S e 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taibhse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a </a:t>
            </a:r>
            <a:r>
              <a:rPr kumimoji="0" lang="en-GB" sz="2000" b="0" i="0" u="none" strike="noStrike" cap="none" normalizeH="0" dirty="0" err="1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chunnaic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33CC33"/>
                </a:solidFill>
                <a:effectLst/>
                <a:latin typeface="Bodoni MT" pitchFamily="18" charset="0"/>
                <a:cs typeface="Arial" pitchFamily="34" charset="0"/>
              </a:rPr>
              <a:t> mi!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13. An e </a:t>
            </a:r>
            <a:r>
              <a:rPr lang="en-GB" sz="2000" baseline="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seinneadairean</a:t>
            </a: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math a </a:t>
            </a:r>
            <a:r>
              <a:rPr lang="en-GB" sz="2000" baseline="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tha</a:t>
            </a: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sz="2000" baseline="0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annta</a:t>
            </a:r>
            <a:r>
              <a:rPr lang="en-GB" sz="2000" baseline="0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33CC33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 build="p" animBg="1"/>
      <p:bldP spid="36" grpId="0" uiExpand="1" build="p" animBg="1"/>
      <p:bldP spid="3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7504" y="476672"/>
            <a:ext cx="8640960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Bodoni MT" pitchFamily="18" charset="0"/>
              </a:rPr>
              <a:t>Sa </a:t>
            </a:r>
            <a:r>
              <a:rPr lang="en-GB" sz="2000" dirty="0" err="1">
                <a:latin typeface="Bodoni MT" pitchFamily="18" charset="0"/>
              </a:rPr>
              <a:t>Bheurla</a:t>
            </a:r>
            <a:r>
              <a:rPr lang="en-GB" sz="2000" dirty="0">
                <a:latin typeface="Bodoni MT" pitchFamily="18" charset="0"/>
              </a:rPr>
              <a:t>, </a:t>
            </a:r>
            <a:r>
              <a:rPr lang="en-GB" sz="2000" dirty="0" err="1">
                <a:latin typeface="Bodoni MT" pitchFamily="18" charset="0"/>
              </a:rPr>
              <a:t>chan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eil</a:t>
            </a:r>
            <a:r>
              <a:rPr lang="en-GB" sz="2000" dirty="0">
                <a:latin typeface="Bodoni MT" pitchFamily="18" charset="0"/>
              </a:rPr>
              <a:t> ach </a:t>
            </a:r>
            <a:r>
              <a:rPr lang="en-GB" sz="2000" dirty="0" err="1">
                <a:latin typeface="Bodoni MT" pitchFamily="18" charset="0"/>
              </a:rPr>
              <a:t>aon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ghnìomhair</a:t>
            </a:r>
            <a:r>
              <a:rPr lang="en-GB" sz="2000" dirty="0">
                <a:latin typeface="Bodoni MT" pitchFamily="18" charset="0"/>
              </a:rPr>
              <a:t>  ann </a:t>
            </a:r>
            <a:r>
              <a:rPr lang="en-GB" sz="2000" dirty="0" err="1">
                <a:latin typeface="Bodoni MT" pitchFamily="18" charset="0"/>
              </a:rPr>
              <a:t>airson</a:t>
            </a:r>
            <a:r>
              <a:rPr lang="en-GB" sz="2000" dirty="0">
                <a:latin typeface="Bodoni MT" pitchFamily="18" charset="0"/>
              </a:rPr>
              <a:t> “</a:t>
            </a:r>
            <a:r>
              <a:rPr lang="en-GB" sz="2000" b="1" i="1" dirty="0">
                <a:latin typeface="Bodoni MT" pitchFamily="18" charset="0"/>
              </a:rPr>
              <a:t>to be</a:t>
            </a:r>
            <a:r>
              <a:rPr lang="en-GB" sz="2000" dirty="0">
                <a:latin typeface="Bodoni MT" pitchFamily="18" charset="0"/>
              </a:rPr>
              <a:t>”. Ann an </a:t>
            </a:r>
            <a:r>
              <a:rPr lang="en-GB" sz="2000" dirty="0" err="1">
                <a:latin typeface="Bodoni MT" pitchFamily="18" charset="0"/>
              </a:rPr>
              <a:t>Gàidhlig</a:t>
            </a:r>
            <a:r>
              <a:rPr lang="en-GB" sz="2000" dirty="0">
                <a:latin typeface="Bodoni MT" pitchFamily="18" charset="0"/>
              </a:rPr>
              <a:t>, </a:t>
            </a:r>
            <a:r>
              <a:rPr lang="en-GB" sz="2000" dirty="0" err="1">
                <a:latin typeface="Bodoni MT" pitchFamily="18" charset="0"/>
              </a:rPr>
              <a:t>tha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u="sng" dirty="0" err="1">
                <a:solidFill>
                  <a:srgbClr val="FFFF00"/>
                </a:solidFill>
                <a:latin typeface="Bodoni MT" pitchFamily="18" charset="0"/>
              </a:rPr>
              <a:t>dhà</a:t>
            </a:r>
            <a:r>
              <a:rPr lang="en-GB" sz="2000" dirty="0">
                <a:latin typeface="Bodoni MT" pitchFamily="18" charset="0"/>
              </a:rPr>
              <a:t> ann. </a:t>
            </a:r>
            <a:r>
              <a:rPr lang="en-GB" sz="2000" dirty="0" err="1">
                <a:latin typeface="Bodoni MT" pitchFamily="18" charset="0"/>
              </a:rPr>
              <a:t>Tha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thu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eòlach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gu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leòr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orra</a:t>
            </a:r>
            <a:r>
              <a:rPr lang="en-GB" sz="2000" dirty="0">
                <a:latin typeface="Bodoni MT" pitchFamily="18" charset="0"/>
              </a:rPr>
              <a:t> mu </a:t>
            </a:r>
            <a:r>
              <a:rPr lang="en-GB" sz="2000" dirty="0" err="1">
                <a:latin typeface="Bodoni MT" pitchFamily="18" charset="0"/>
              </a:rPr>
              <a:t>thràth</a:t>
            </a:r>
            <a:r>
              <a:rPr lang="en-GB" sz="2000" dirty="0">
                <a:latin typeface="Bodoni MT" pitchFamily="18" charset="0"/>
              </a:rPr>
              <a:t>!</a:t>
            </a:r>
          </a:p>
          <a:p>
            <a:endParaRPr lang="en-GB" sz="2000" dirty="0">
              <a:latin typeface="Bodoni MT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srgbClr val="66CCFF"/>
                </a:solidFill>
                <a:latin typeface="Bodoni MT" pitchFamily="18" charset="0"/>
              </a:rPr>
              <a:t>Bi</a:t>
            </a:r>
            <a:r>
              <a:rPr lang="en-GB" sz="2000" dirty="0">
                <a:solidFill>
                  <a:srgbClr val="66CCFF"/>
                </a:solidFill>
                <a:latin typeface="Bodoni MT" pitchFamily="18" charset="0"/>
              </a:rPr>
              <a:t> </a:t>
            </a:r>
            <a:r>
              <a:rPr lang="en-GB" sz="2000" dirty="0">
                <a:latin typeface="Bodoni MT" pitchFamily="18" charset="0"/>
              </a:rPr>
              <a:t>(</a:t>
            </a:r>
            <a:r>
              <a:rPr lang="en-GB" sz="2000" i="1" dirty="0" err="1">
                <a:solidFill>
                  <a:srgbClr val="66CCFF"/>
                </a:solidFill>
                <a:latin typeface="Bodoni MT" pitchFamily="18" charset="0"/>
              </a:rPr>
              <a:t>tha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anns</a:t>
            </a:r>
            <a:r>
              <a:rPr lang="en-GB" sz="2000" dirty="0">
                <a:latin typeface="Bodoni MT" pitchFamily="18" charset="0"/>
              </a:rPr>
              <a:t> an </a:t>
            </a:r>
            <a:r>
              <a:rPr lang="en-GB" sz="2000" dirty="0" err="1">
                <a:latin typeface="Bodoni MT" pitchFamily="18" charset="0"/>
              </a:rPr>
              <a:t>tràth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làthaireil</a:t>
            </a:r>
            <a:r>
              <a:rPr lang="en-GB" sz="2000" dirty="0">
                <a:latin typeface="Bodoni MT" pitchFamily="18" charset="0"/>
              </a:rPr>
              <a:t>) – </a:t>
            </a:r>
            <a:r>
              <a:rPr lang="en-GB" sz="2000" dirty="0" err="1">
                <a:latin typeface="Bodoni MT" pitchFamily="18" charset="0"/>
              </a:rPr>
              <a:t>tha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seo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furasta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gu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leòr</a:t>
            </a:r>
            <a:r>
              <a:rPr lang="en-GB" sz="2000" dirty="0">
                <a:latin typeface="Bodoni MT" pitchFamily="18" charset="0"/>
              </a:rPr>
              <a:t> (me, </a:t>
            </a:r>
            <a:r>
              <a:rPr lang="en-GB" sz="2000" i="1" dirty="0" err="1">
                <a:solidFill>
                  <a:srgbClr val="66CCFF"/>
                </a:solidFill>
                <a:latin typeface="Bodoni MT" pitchFamily="18" charset="0"/>
              </a:rPr>
              <a:t>Tha</a:t>
            </a:r>
            <a:r>
              <a:rPr lang="en-GB" sz="2000" i="1" dirty="0">
                <a:solidFill>
                  <a:srgbClr val="66CCFF"/>
                </a:solidFill>
                <a:latin typeface="Bodoni MT" pitchFamily="18" charset="0"/>
              </a:rPr>
              <a:t> mi </a:t>
            </a:r>
            <a:r>
              <a:rPr lang="en-GB" sz="2000" i="1" dirty="0" err="1">
                <a:solidFill>
                  <a:srgbClr val="66CCFF"/>
                </a:solidFill>
                <a:latin typeface="Bodoni MT" pitchFamily="18" charset="0"/>
              </a:rPr>
              <a:t>fuar</a:t>
            </a:r>
            <a:r>
              <a:rPr lang="en-GB" sz="2000" dirty="0">
                <a:latin typeface="Bodoni MT" pitchFamily="18" charset="0"/>
              </a:rPr>
              <a:t>)</a:t>
            </a:r>
            <a:r>
              <a:rPr lang="en-GB" sz="2000" i="1" dirty="0">
                <a:latin typeface="Bodoni MT" pitchFamily="18" charset="0"/>
              </a:rPr>
              <a:t> </a:t>
            </a:r>
            <a:r>
              <a:rPr lang="en-GB" sz="2000" b="1" i="1" u="sng" dirty="0" err="1">
                <a:latin typeface="Bodoni MT" pitchFamily="18" charset="0"/>
              </a:rPr>
              <a:t>agus</a:t>
            </a:r>
            <a:endParaRPr lang="en-GB" sz="2000" dirty="0">
              <a:latin typeface="Bodoni MT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srgbClr val="33CC33"/>
                </a:solidFill>
                <a:latin typeface="Bodoni MT" pitchFamily="18" charset="0"/>
              </a:rPr>
              <a:t>Is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</a:rPr>
              <a:t> (or </a:t>
            </a:r>
            <a:r>
              <a:rPr lang="en-GB" sz="2000" b="1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</a:rPr>
              <a:t>)</a:t>
            </a:r>
            <a:r>
              <a:rPr lang="en-GB" sz="2000" b="1" dirty="0">
                <a:latin typeface="Bodoni MT" pitchFamily="18" charset="0"/>
              </a:rPr>
              <a:t> </a:t>
            </a:r>
            <a:r>
              <a:rPr lang="en-GB" sz="2000" dirty="0">
                <a:latin typeface="Bodoni MT" pitchFamily="18" charset="0"/>
              </a:rPr>
              <a:t>–</a:t>
            </a:r>
            <a:r>
              <a:rPr lang="en-GB" sz="2000" b="1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seo</a:t>
            </a:r>
            <a:r>
              <a:rPr lang="en-GB" sz="2000" dirty="0">
                <a:latin typeface="Bodoni MT" pitchFamily="18" charset="0"/>
              </a:rPr>
              <a:t> an </a:t>
            </a:r>
            <a:r>
              <a:rPr lang="en-GB" sz="2000" dirty="0" err="1">
                <a:latin typeface="Bodoni MT" pitchFamily="18" charset="0"/>
              </a:rPr>
              <a:t>rud</a:t>
            </a:r>
            <a:r>
              <a:rPr lang="en-GB" sz="2000" dirty="0">
                <a:latin typeface="Bodoni MT" pitchFamily="18" charset="0"/>
              </a:rPr>
              <a:t> air am bi </a:t>
            </a:r>
            <a:r>
              <a:rPr lang="en-GB" sz="2000" dirty="0" err="1">
                <a:latin typeface="Bodoni MT" pitchFamily="18" charset="0"/>
              </a:rPr>
              <a:t>sinn</a:t>
            </a:r>
            <a:r>
              <a:rPr lang="en-GB" sz="2000" dirty="0">
                <a:latin typeface="Bodoni MT" pitchFamily="18" charset="0"/>
              </a:rPr>
              <a:t> a’ </a:t>
            </a:r>
            <a:r>
              <a:rPr lang="en-GB" sz="2000" dirty="0" err="1">
                <a:latin typeface="Bodoni MT" pitchFamily="18" charset="0"/>
              </a:rPr>
              <a:t>coimhead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anns</a:t>
            </a:r>
            <a:r>
              <a:rPr lang="en-GB" sz="2000" dirty="0">
                <a:latin typeface="Bodoni MT" pitchFamily="18" charset="0"/>
              </a:rPr>
              <a:t> an </a:t>
            </a:r>
            <a:r>
              <a:rPr lang="en-GB" sz="2000" dirty="0" err="1">
                <a:latin typeface="Bodoni MT" pitchFamily="18" charset="0"/>
              </a:rPr>
              <a:t>aonad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seo</a:t>
            </a:r>
            <a:r>
              <a:rPr lang="en-GB" sz="2000" dirty="0">
                <a:latin typeface="Bodoni MT" pitchFamily="18" charset="0"/>
              </a:rPr>
              <a:t>. 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395536" y="3511918"/>
            <a:ext cx="244827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toigh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leam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 …</a:t>
            </a:r>
            <a:r>
              <a:rPr lang="en-GB" sz="2200" dirty="0">
                <a:latin typeface="Bodoni MT" pitchFamily="18" charset="0"/>
              </a:rPr>
              <a:t>…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827584" y="4149080"/>
            <a:ext cx="288032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urrainn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dhomh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…</a:t>
            </a:r>
            <a:r>
              <a:rPr lang="en-GB" sz="2200" dirty="0">
                <a:latin typeface="Bodoni MT" pitchFamily="18" charset="0"/>
              </a:rPr>
              <a:t>…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1403648" y="4797152"/>
            <a:ext cx="288032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fheàrr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leam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…</a:t>
            </a:r>
            <a:r>
              <a:rPr lang="en-GB" sz="2200" dirty="0">
                <a:latin typeface="Bodoni MT" pitchFamily="18" charset="0"/>
              </a:rPr>
              <a:t>…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5508104" y="4786242"/>
            <a:ext cx="288032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àbhaist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dhomh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…</a:t>
            </a:r>
            <a:endParaRPr lang="en-GB" sz="2200" dirty="0">
              <a:latin typeface="Bodoni MT" pitchFamily="18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4354223" y="3492446"/>
            <a:ext cx="288032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aithne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dhomh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…</a:t>
            </a:r>
            <a:r>
              <a:rPr lang="en-GB" sz="2200" dirty="0">
                <a:latin typeface="Bodoni MT" pitchFamily="18" charset="0"/>
              </a:rPr>
              <a:t>…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4870260" y="4149080"/>
            <a:ext cx="2880320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beag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  </a:t>
            </a:r>
            <a:r>
              <a:rPr lang="en-GB" sz="2200" dirty="0" err="1">
                <a:solidFill>
                  <a:schemeClr val="tx2"/>
                </a:solidFill>
                <a:latin typeface="Bodoni MT" pitchFamily="18" charset="0"/>
              </a:rPr>
              <a:t>orm</a:t>
            </a:r>
            <a:r>
              <a:rPr lang="en-GB" sz="2200" dirty="0">
                <a:solidFill>
                  <a:schemeClr val="tx2"/>
                </a:solidFill>
                <a:latin typeface="Bodoni MT" pitchFamily="18" charset="0"/>
              </a:rPr>
              <a:t>…</a:t>
            </a:r>
            <a:r>
              <a:rPr lang="en-GB" sz="2200" dirty="0">
                <a:latin typeface="Bodoni MT" pitchFamily="18" charset="0"/>
              </a:rPr>
              <a:t>…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0" y="5589240"/>
            <a:ext cx="9144000" cy="504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Bodoni MT" pitchFamily="18" charset="0"/>
              </a:rPr>
              <a:t>An </a:t>
            </a:r>
            <a:r>
              <a:rPr lang="en-GB" sz="2000" dirty="0" err="1">
                <a:latin typeface="Bodoni MT" pitchFamily="18" charset="0"/>
              </a:rPr>
              <a:t>smaoinich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thu</a:t>
            </a:r>
            <a:r>
              <a:rPr lang="en-GB" sz="2000" dirty="0">
                <a:latin typeface="Bodoni MT" pitchFamily="18" charset="0"/>
              </a:rPr>
              <a:t> air </a:t>
            </a:r>
            <a:r>
              <a:rPr lang="en-GB" sz="2000" dirty="0" err="1">
                <a:latin typeface="Bodoni MT" pitchFamily="18" charset="0"/>
              </a:rPr>
              <a:t>structaran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cànain</a:t>
            </a:r>
            <a:r>
              <a:rPr lang="en-GB" sz="2000" dirty="0">
                <a:latin typeface="Bodoni MT" pitchFamily="18" charset="0"/>
              </a:rPr>
              <a:t> eile mar </a:t>
            </a:r>
            <a:r>
              <a:rPr lang="en-GB" sz="2000" dirty="0" err="1">
                <a:latin typeface="Bodoni MT" pitchFamily="18" charset="0"/>
              </a:rPr>
              <a:t>seo</a:t>
            </a:r>
            <a:r>
              <a:rPr lang="en-GB" sz="2000" dirty="0">
                <a:latin typeface="Bodoni MT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1" y="3511918"/>
            <a:ext cx="576065" cy="50405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3CC33"/>
                </a:solidFill>
              </a:rPr>
              <a:t>Bu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6889" y="4149080"/>
            <a:ext cx="501858" cy="50405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3CC33"/>
                </a:solidFill>
              </a:rPr>
              <a:t>B’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59632" y="4786242"/>
            <a:ext cx="504055" cy="50405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3CC33"/>
                </a:solidFill>
              </a:rPr>
              <a:t>B’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60901" y="3492446"/>
            <a:ext cx="428473" cy="50405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3CC33"/>
                </a:solidFill>
              </a:rPr>
              <a:t>B’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44008" y="4149080"/>
            <a:ext cx="1296144" cy="50405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3CC33"/>
                </a:solidFill>
              </a:rPr>
              <a:t>Bu </a:t>
            </a:r>
            <a:r>
              <a:rPr lang="en-GB" dirty="0" err="1">
                <a:solidFill>
                  <a:srgbClr val="33CC33"/>
                </a:solidFill>
              </a:rPr>
              <a:t>b</a:t>
            </a:r>
            <a:r>
              <a:rPr lang="en-GB" b="1" dirty="0" err="1">
                <a:solidFill>
                  <a:srgbClr val="33CC33"/>
                </a:solidFill>
              </a:rPr>
              <a:t>h</a:t>
            </a:r>
            <a:r>
              <a:rPr lang="en-GB" dirty="0" err="1">
                <a:solidFill>
                  <a:srgbClr val="33CC33"/>
                </a:solidFill>
              </a:rPr>
              <a:t>eag</a:t>
            </a:r>
            <a:endParaRPr lang="en-GB" dirty="0">
              <a:solidFill>
                <a:srgbClr val="33CC3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64088" y="4797152"/>
            <a:ext cx="504055" cy="50405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3CC33"/>
                </a:solidFill>
              </a:rPr>
              <a:t>B’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1763688" cy="476673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9512" y="2924944"/>
            <a:ext cx="8596671" cy="42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latin typeface="Bodoni MT" pitchFamily="18" charset="0"/>
              </a:rPr>
              <a:t>Smaoinich</a:t>
            </a:r>
            <a:r>
              <a:rPr lang="en-GB" sz="2000" dirty="0">
                <a:latin typeface="Bodoni MT" pitchFamily="18" charset="0"/>
              </a:rPr>
              <a:t> air </a:t>
            </a:r>
            <a:r>
              <a:rPr lang="en-GB" sz="2000" dirty="0" err="1">
                <a:latin typeface="Bodoni MT" pitchFamily="18" charset="0"/>
              </a:rPr>
              <a:t>abairtean</a:t>
            </a:r>
            <a:r>
              <a:rPr lang="en-GB" sz="2000" dirty="0">
                <a:latin typeface="Bodoni MT" pitchFamily="18" charset="0"/>
              </a:rPr>
              <a:t> eile mar </a:t>
            </a:r>
            <a:r>
              <a:rPr lang="en-GB" sz="2000" dirty="0" err="1">
                <a:latin typeface="Bodoni MT" pitchFamily="18" charset="0"/>
              </a:rPr>
              <a:t>seo</a:t>
            </a:r>
            <a:r>
              <a:rPr lang="en-GB" sz="2000" dirty="0">
                <a:latin typeface="Bodoni MT" pitchFamily="18" charset="0"/>
              </a:rPr>
              <a:t> a </a:t>
            </a:r>
            <a:r>
              <a:rPr lang="en-GB" sz="2000" dirty="0" err="1">
                <a:latin typeface="Bodoni MT" pitchFamily="18" charset="0"/>
              </a:rPr>
              <a:t>tha</a:t>
            </a:r>
            <a:r>
              <a:rPr lang="en-GB" sz="2000" dirty="0">
                <a:latin typeface="Bodoni MT" pitchFamily="18" charset="0"/>
              </a:rPr>
              <a:t> a’ </a:t>
            </a:r>
            <a:r>
              <a:rPr lang="en-GB" sz="2000" dirty="0" err="1">
                <a:latin typeface="Bodoni MT" pitchFamily="18" charset="0"/>
              </a:rPr>
              <a:t>toiseachadh</a:t>
            </a:r>
            <a:r>
              <a:rPr lang="en-GB" sz="2000" dirty="0">
                <a:latin typeface="Bodoni MT" pitchFamily="18" charset="0"/>
              </a:rPr>
              <a:t> le </a:t>
            </a:r>
            <a:r>
              <a:rPr lang="en-GB" sz="20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000" dirty="0">
                <a:latin typeface="Bodoni MT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0" y="6237312"/>
            <a:ext cx="9144000" cy="512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latin typeface="Bodoni MT" pitchFamily="18" charset="0"/>
              </a:rPr>
              <a:t>Ciamar</a:t>
            </a:r>
            <a:r>
              <a:rPr lang="en-GB" sz="2000" dirty="0">
                <a:latin typeface="Bodoni MT" pitchFamily="18" charset="0"/>
              </a:rPr>
              <a:t> a bhios </a:t>
            </a:r>
            <a:r>
              <a:rPr lang="en-GB" sz="2000" dirty="0" err="1">
                <a:latin typeface="Bodoni MT" pitchFamily="18" charset="0"/>
              </a:rPr>
              <a:t>sinn</a:t>
            </a:r>
            <a:r>
              <a:rPr lang="en-GB" sz="2000" dirty="0">
                <a:latin typeface="Bodoni MT" pitchFamily="18" charset="0"/>
              </a:rPr>
              <a:t> a’ cur </a:t>
            </a:r>
            <a:r>
              <a:rPr lang="en-GB" sz="2000" dirty="0">
                <a:solidFill>
                  <a:srgbClr val="00FF00"/>
                </a:solidFill>
                <a:latin typeface="Bodoni MT" pitchFamily="18" charset="0"/>
              </a:rPr>
              <a:t>’S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dhan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tràth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chaithte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agus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dhan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tràth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chumhach</a:t>
            </a:r>
            <a:r>
              <a:rPr lang="en-GB" sz="2000" dirty="0">
                <a:latin typeface="Bodoni MT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75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build="p" animBg="1"/>
      <p:bldP spid="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9" grpId="0"/>
      <p:bldP spid="21" grpId="0" build="p" animBg="1"/>
      <p:bldP spid="2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Process 23"/>
          <p:cNvSpPr/>
          <p:nvPr/>
        </p:nvSpPr>
        <p:spPr>
          <a:xfrm>
            <a:off x="251521" y="548680"/>
            <a:ext cx="2160240" cy="37996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toigh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leam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 …</a:t>
            </a:r>
            <a:endParaRPr lang="en-GB" sz="2000" dirty="0">
              <a:latin typeface="Bodoni MT" pitchFamily="18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5652120" y="548680"/>
            <a:ext cx="2444732" cy="37996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urrainn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dhomh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…</a:t>
            </a:r>
            <a:endParaRPr lang="en-GB" sz="2000" dirty="0">
              <a:latin typeface="Bodoni MT" pitchFamily="18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2843808" y="1124744"/>
            <a:ext cx="2376264" cy="37996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fheàrr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leam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…</a:t>
            </a:r>
            <a:r>
              <a:rPr lang="en-GB" sz="2000" dirty="0">
                <a:latin typeface="Bodoni MT" pitchFamily="18" charset="0"/>
              </a:rPr>
              <a:t>…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5652120" y="1124744"/>
            <a:ext cx="2448272" cy="37996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àbhaist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dhomh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…</a:t>
            </a:r>
            <a:endParaRPr lang="en-GB" sz="2000" dirty="0">
              <a:latin typeface="Bodoni MT" pitchFamily="18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2843808" y="548680"/>
            <a:ext cx="2376264" cy="37996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aithne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dhomh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…</a:t>
            </a:r>
            <a:endParaRPr lang="en-GB" sz="2000" dirty="0">
              <a:latin typeface="Bodoni MT" pitchFamily="18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251520" y="1124744"/>
            <a:ext cx="2160240" cy="37996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beag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Bodoni MT" pitchFamily="18" charset="0"/>
              </a:rPr>
              <a:t>orm</a:t>
            </a:r>
            <a:r>
              <a:rPr lang="en-GB" sz="2000" dirty="0">
                <a:solidFill>
                  <a:schemeClr val="tx2"/>
                </a:solidFill>
                <a:latin typeface="Bodoni MT" pitchFamily="18" charset="0"/>
              </a:rPr>
              <a:t>…</a:t>
            </a:r>
            <a:r>
              <a:rPr lang="en-GB" sz="2000" dirty="0">
                <a:latin typeface="Bodoni MT" pitchFamily="18" charset="0"/>
              </a:rPr>
              <a:t>…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7504" y="1844824"/>
            <a:ext cx="8596671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latin typeface="Bodoni MT" pitchFamily="18" charset="0"/>
              </a:rPr>
              <a:t>Sgrìobh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na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seantansan</a:t>
            </a:r>
            <a:r>
              <a:rPr lang="en-GB" sz="2000" dirty="0">
                <a:latin typeface="Bodoni MT" pitchFamily="18" charset="0"/>
              </a:rPr>
              <a:t> a </a:t>
            </a:r>
            <a:r>
              <a:rPr lang="en-GB" sz="2000" dirty="0" err="1">
                <a:latin typeface="Bodoni MT" pitchFamily="18" charset="0"/>
              </a:rPr>
              <a:t>leanas</a:t>
            </a:r>
            <a:r>
              <a:rPr lang="en-GB" sz="2000" dirty="0">
                <a:latin typeface="Bodoni MT" pitchFamily="18" charset="0"/>
              </a:rPr>
              <a:t> ann an </a:t>
            </a:r>
            <a:r>
              <a:rPr lang="en-GB" sz="2000" dirty="0" err="1">
                <a:latin typeface="Bodoni MT" pitchFamily="18" charset="0"/>
              </a:rPr>
              <a:t>dòigh</a:t>
            </a:r>
            <a:r>
              <a:rPr lang="en-GB" sz="2000" dirty="0">
                <a:latin typeface="Bodoni MT" pitchFamily="18" charset="0"/>
              </a:rPr>
              <a:t> eile le </a:t>
            </a:r>
            <a:r>
              <a:rPr lang="en-GB" sz="2000" dirty="0" err="1">
                <a:latin typeface="Bodoni MT" pitchFamily="18" charset="0"/>
              </a:rPr>
              <a:t>bhith</a:t>
            </a:r>
            <a:r>
              <a:rPr lang="en-GB" sz="2000" dirty="0">
                <a:latin typeface="Bodoni MT" pitchFamily="18" charset="0"/>
              </a:rPr>
              <a:t> a’ </a:t>
            </a:r>
            <a:r>
              <a:rPr lang="en-GB" sz="2000" dirty="0" err="1">
                <a:latin typeface="Bodoni MT" pitchFamily="18" charset="0"/>
              </a:rPr>
              <a:t>cleachdadh</a:t>
            </a:r>
            <a:r>
              <a:rPr lang="en-GB" sz="2000" dirty="0">
                <a:latin typeface="Bodoni MT" pitchFamily="18" charset="0"/>
              </a:rPr>
              <a:t> nan </a:t>
            </a:r>
            <a:r>
              <a:rPr lang="en-GB" sz="2000" dirty="0" err="1">
                <a:latin typeface="Bodoni MT" pitchFamily="18" charset="0"/>
              </a:rPr>
              <a:t>structaran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cànain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gu</a:t>
            </a:r>
            <a:r>
              <a:rPr lang="en-GB" sz="2000" dirty="0">
                <a:latin typeface="Bodoni MT" pitchFamily="18" charset="0"/>
              </a:rPr>
              <a:t> h-</a:t>
            </a:r>
            <a:r>
              <a:rPr lang="en-GB" sz="2000" dirty="0" err="1">
                <a:latin typeface="Bodoni MT" pitchFamily="18" charset="0"/>
              </a:rPr>
              <a:t>àrd</a:t>
            </a:r>
            <a:r>
              <a:rPr lang="en-GB" sz="2000" dirty="0">
                <a:latin typeface="Bodoni MT" pitchFamily="18" charset="0"/>
              </a:rPr>
              <a:t>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47664" y="1700808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25103" y="2708920"/>
            <a:ext cx="6325295" cy="4149080"/>
          </a:xfrm>
          <a:prstGeom prst="rect">
            <a:avLst/>
          </a:prstGeom>
          <a:noFill/>
          <a:ln w="9525" algn="in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Tha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mi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nas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dèidheile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air 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Irn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Bru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na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tha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mi air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còc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    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’S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fheàrr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leam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i="1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Irn</a:t>
            </a:r>
            <a:r>
              <a:rPr lang="en-GB" i="1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i="1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Bru</a:t>
            </a:r>
            <a:r>
              <a:rPr lang="en-GB" i="1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na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còc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2. Cha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robh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iad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measail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air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Dùn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Èideann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   Cha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bu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toigh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leotha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Dùn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Èideann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3.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Tha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i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eòlach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air.</a:t>
            </a: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   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’S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aithne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dhi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e.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4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Bhithinn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a’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cluiche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ball-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coise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nuair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a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bha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mi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òg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</a:t>
            </a: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   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B’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àbhaist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dhomh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ball-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coise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chluiche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nuair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bha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mi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òg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FFFF00"/>
              </a:solidFill>
              <a:latin typeface="Bodoni MT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5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 Cha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robh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e an comas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dha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sin a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dhèanamh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   Cha b’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urrainn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dha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sin 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dhèanamh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6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Tha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gràin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agam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air an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duine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sin.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   ’S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beag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orm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an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duine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sin.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1763688" cy="476673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81808" y="2780928"/>
            <a:ext cx="2151447" cy="3960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solidFill>
                  <a:srgbClr val="C1F3FF"/>
                </a:solidFill>
                <a:latin typeface="+mj-lt"/>
              </a:rPr>
              <a:t>Chì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thu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gur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e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Gàidhlig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nàdarra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adhartach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a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th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’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anns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na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seantansan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seo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.</a:t>
            </a:r>
          </a:p>
          <a:p>
            <a:r>
              <a:rPr lang="en-GB" dirty="0" err="1">
                <a:solidFill>
                  <a:srgbClr val="C1F3FF"/>
                </a:solidFill>
                <a:latin typeface="+mj-lt"/>
              </a:rPr>
              <a:t>Gheibh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sibh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comharran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nas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àirde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aig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Ìre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Nàiseanta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4 agus 5 ma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chleachdas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sibh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structaran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cànain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mar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seo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95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build="p" animBg="1"/>
      <p:bldP spid="9" grpId="0" build="p" animBg="1"/>
      <p:bldP spid="15" grpId="0"/>
      <p:bldP spid="1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48680"/>
            <a:ext cx="8388424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Bidh </a:t>
            </a:r>
            <a:r>
              <a:rPr lang="en-GB" sz="2200" dirty="0" err="1">
                <a:latin typeface="Bodoni MT" pitchFamily="18" charset="0"/>
              </a:rPr>
              <a:t>sinn</a:t>
            </a:r>
            <a:r>
              <a:rPr lang="en-GB" sz="2200" dirty="0">
                <a:latin typeface="Bodoni MT" pitchFamily="18" charset="0"/>
              </a:rPr>
              <a:t> a’ </a:t>
            </a:r>
            <a:r>
              <a:rPr lang="en-GB" sz="2200" dirty="0" err="1">
                <a:latin typeface="Bodoni MT" pitchFamily="18" charset="0"/>
              </a:rPr>
              <a:t>cleachdadh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i="1" dirty="0">
                <a:solidFill>
                  <a:srgbClr val="00FF00"/>
                </a:solidFill>
                <a:latin typeface="Bodoni MT" pitchFamily="18" charset="0"/>
              </a:rPr>
              <a:t>’S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cuideachd</a:t>
            </a:r>
            <a:r>
              <a:rPr lang="en-GB" sz="2200" dirty="0">
                <a:latin typeface="Bodoni MT" pitchFamily="18" charset="0"/>
              </a:rPr>
              <a:t> le </a:t>
            </a:r>
            <a:r>
              <a:rPr lang="en-GB" sz="2200" dirty="0" err="1">
                <a:latin typeface="Bodoni MT" pitchFamily="18" charset="0"/>
              </a:rPr>
              <a:t>cuid</a:t>
            </a:r>
            <a:r>
              <a:rPr lang="en-GB" sz="2200" dirty="0">
                <a:latin typeface="Bodoni MT" pitchFamily="18" charset="0"/>
              </a:rPr>
              <a:t> de </a:t>
            </a:r>
            <a:r>
              <a:rPr lang="en-GB" sz="2200" dirty="0" err="1">
                <a:latin typeface="Bodoni MT" pitchFamily="18" charset="0"/>
              </a:rPr>
              <a:t>bhuadhairean</a:t>
            </a:r>
            <a:r>
              <a:rPr lang="en-GB" sz="2200" dirty="0">
                <a:latin typeface="Bodoni MT" pitchFamily="18" charset="0"/>
              </a:rPr>
              <a:t>.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76880" y="1484784"/>
            <a:ext cx="331236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</a:t>
            </a:r>
            <a:r>
              <a:rPr lang="en-GB" sz="2000" dirty="0">
                <a:solidFill>
                  <a:srgbClr val="33CC33"/>
                </a:solidFill>
              </a:rPr>
              <a:t>math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rinn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thu</a:t>
            </a:r>
            <a:r>
              <a:rPr lang="en-GB" sz="2000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611560" y="2132856"/>
            <a:ext cx="351064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</a:t>
            </a:r>
            <a:r>
              <a:rPr lang="en-GB" sz="2000" dirty="0" err="1">
                <a:solidFill>
                  <a:srgbClr val="33CC33"/>
                </a:solidFill>
              </a:rPr>
              <a:t>bochd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nach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deach</a:t>
            </a:r>
            <a:r>
              <a:rPr lang="en-GB" sz="2000" dirty="0">
                <a:solidFill>
                  <a:schemeClr val="tx2"/>
                </a:solidFill>
              </a:rPr>
              <a:t> mi ann.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971600" y="2780928"/>
            <a:ext cx="351064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</a:t>
            </a:r>
            <a:r>
              <a:rPr lang="en-GB" sz="2000" dirty="0" err="1">
                <a:solidFill>
                  <a:srgbClr val="33CC33"/>
                </a:solidFill>
              </a:rPr>
              <a:t>mòr</a:t>
            </a:r>
            <a:r>
              <a:rPr lang="en-GB" sz="2000" dirty="0">
                <a:solidFill>
                  <a:schemeClr val="tx2"/>
                </a:solidFill>
              </a:rPr>
              <a:t> am </a:t>
            </a:r>
            <a:r>
              <a:rPr lang="en-GB" sz="2000" dirty="0" err="1">
                <a:solidFill>
                  <a:schemeClr val="tx2"/>
                </a:solidFill>
              </a:rPr>
              <a:t>beud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4453344" y="1484784"/>
            <a:ext cx="331236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</a:t>
            </a:r>
            <a:r>
              <a:rPr lang="en-GB" sz="2000" dirty="0" err="1">
                <a:solidFill>
                  <a:srgbClr val="33CC33"/>
                </a:solidFill>
              </a:rPr>
              <a:t>fhada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bhon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uair</a:t>
            </a:r>
            <a:r>
              <a:rPr lang="en-GB" sz="2000" dirty="0">
                <a:solidFill>
                  <a:schemeClr val="tx2"/>
                </a:solidFill>
              </a:rPr>
              <a:t> sin.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4788024" y="2132856"/>
            <a:ext cx="351064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</a:t>
            </a:r>
            <a:r>
              <a:rPr lang="en-GB" sz="2000" dirty="0" err="1">
                <a:solidFill>
                  <a:srgbClr val="33CC33"/>
                </a:solidFill>
              </a:rPr>
              <a:t>beag</a:t>
            </a:r>
            <a:r>
              <a:rPr lang="en-GB" sz="2000" dirty="0">
                <a:solidFill>
                  <a:schemeClr val="tx2"/>
                </a:solidFill>
              </a:rPr>
              <a:t> an t-</a:t>
            </a:r>
            <a:r>
              <a:rPr lang="en-GB" sz="2000" dirty="0" err="1">
                <a:solidFill>
                  <a:schemeClr val="tx2"/>
                </a:solidFill>
              </a:rPr>
              <a:t>iongnadh</a:t>
            </a:r>
            <a:r>
              <a:rPr lang="en-GB" sz="2000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5148064" y="2780928"/>
            <a:ext cx="377991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</a:t>
            </a:r>
            <a:r>
              <a:rPr lang="en-GB" sz="2000" dirty="0" err="1">
                <a:solidFill>
                  <a:srgbClr val="33CC33"/>
                </a:solidFill>
              </a:rPr>
              <a:t>cinnteach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gu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bheil</a:t>
            </a:r>
            <a:r>
              <a:rPr lang="en-GB" sz="2000" dirty="0">
                <a:solidFill>
                  <a:schemeClr val="tx2"/>
                </a:solidFill>
              </a:rPr>
              <a:t> sin </a:t>
            </a:r>
            <a:r>
              <a:rPr lang="en-GB" sz="2000" dirty="0" err="1">
                <a:solidFill>
                  <a:schemeClr val="tx2"/>
                </a:solidFill>
              </a:rPr>
              <a:t>ceart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103" y="3645024"/>
            <a:ext cx="8704175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Bodoni MT" pitchFamily="18" charset="0"/>
              </a:rPr>
              <a:t>Carson a </a:t>
            </a:r>
            <a:r>
              <a:rPr lang="en-GB" sz="2000" dirty="0" err="1">
                <a:latin typeface="Bodoni MT" pitchFamily="18" charset="0"/>
              </a:rPr>
              <a:t>bhiodh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sinn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airson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seantansan</a:t>
            </a:r>
            <a:r>
              <a:rPr lang="en-GB" sz="2000" dirty="0">
                <a:latin typeface="Bodoni MT" pitchFamily="18" charset="0"/>
              </a:rPr>
              <a:t> mar </a:t>
            </a:r>
            <a:r>
              <a:rPr lang="en-GB" sz="2000" dirty="0" err="1">
                <a:latin typeface="Bodoni MT" pitchFamily="18" charset="0"/>
              </a:rPr>
              <a:t>seo</a:t>
            </a:r>
            <a:r>
              <a:rPr lang="en-GB" sz="2000" dirty="0">
                <a:latin typeface="Bodoni MT" pitchFamily="18" charset="0"/>
              </a:rPr>
              <a:t> a </a:t>
            </a:r>
            <a:r>
              <a:rPr lang="en-GB" sz="2000" dirty="0" err="1">
                <a:latin typeface="Bodoni MT" pitchFamily="18" charset="0"/>
              </a:rPr>
              <a:t>chruthachadh</a:t>
            </a:r>
            <a:r>
              <a:rPr lang="en-GB" sz="2000" dirty="0">
                <a:latin typeface="Bodoni MT" pitchFamily="18" charset="0"/>
              </a:rPr>
              <a:t>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47664" y="3501008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0" y="-1"/>
            <a:ext cx="1763688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5013176"/>
            <a:ext cx="9144001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GB" dirty="0" err="1">
                <a:solidFill>
                  <a:srgbClr val="C1F3FF"/>
                </a:solidFill>
                <a:latin typeface="+mj-lt"/>
              </a:rPr>
              <a:t>Chì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thu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gur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e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Gàidhlig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bhrèagha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a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th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’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anns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na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seantansan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seo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.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Tha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stoidhle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mar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bhàrdachd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annta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>
                <a:solidFill>
                  <a:srgbClr val="C1F3FF"/>
                </a:solidFill>
                <a:latin typeface="+mj-lt"/>
              </a:rPr>
              <a:t>Tha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iad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a’ cur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cuideim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air a’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bhuadhair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le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bhith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ga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chur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gu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toiseach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an t-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seantans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>
                <a:solidFill>
                  <a:srgbClr val="C1F3FF"/>
                </a:solidFill>
                <a:latin typeface="+mj-lt"/>
              </a:rPr>
              <a:t>Gheibh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thu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comharran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nas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àirde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nad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sgrìobhadh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ma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chleachdas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sibh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structaran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cànain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adhartach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 mar </a:t>
            </a:r>
            <a:r>
              <a:rPr lang="en-GB" dirty="0" err="1">
                <a:solidFill>
                  <a:srgbClr val="C1F3FF"/>
                </a:solidFill>
                <a:latin typeface="+mj-lt"/>
              </a:rPr>
              <a:t>seo</a:t>
            </a:r>
            <a:r>
              <a:rPr lang="en-GB" dirty="0">
                <a:solidFill>
                  <a:srgbClr val="C1F3FF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788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 animBg="1"/>
      <p:bldP spid="19" grpId="0"/>
      <p:bldP spid="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251520" y="620688"/>
            <a:ext cx="331236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Is </a:t>
            </a:r>
            <a:r>
              <a:rPr lang="en-GB" sz="2000" dirty="0">
                <a:solidFill>
                  <a:srgbClr val="33CC33"/>
                </a:solidFill>
              </a:rPr>
              <a:t>math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rinn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thu</a:t>
            </a:r>
            <a:r>
              <a:rPr lang="en-GB" sz="2000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586200" y="1268760"/>
            <a:ext cx="351064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Is </a:t>
            </a:r>
            <a:r>
              <a:rPr lang="en-GB" sz="2000" dirty="0" err="1">
                <a:solidFill>
                  <a:srgbClr val="33CC33"/>
                </a:solidFill>
              </a:rPr>
              <a:t>bochd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nach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deach</a:t>
            </a:r>
            <a:r>
              <a:rPr lang="en-GB" sz="2000" dirty="0">
                <a:solidFill>
                  <a:schemeClr val="tx2"/>
                </a:solidFill>
              </a:rPr>
              <a:t> mi ann.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946240" y="1916832"/>
            <a:ext cx="351064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Is </a:t>
            </a:r>
            <a:r>
              <a:rPr lang="en-GB" sz="2000" dirty="0" err="1">
                <a:solidFill>
                  <a:srgbClr val="33CC33"/>
                </a:solidFill>
              </a:rPr>
              <a:t>mòr</a:t>
            </a:r>
            <a:r>
              <a:rPr lang="en-GB" sz="2000" dirty="0">
                <a:solidFill>
                  <a:schemeClr val="tx2"/>
                </a:solidFill>
              </a:rPr>
              <a:t> am </a:t>
            </a:r>
            <a:r>
              <a:rPr lang="en-GB" sz="2000" dirty="0" err="1">
                <a:solidFill>
                  <a:schemeClr val="tx2"/>
                </a:solidFill>
              </a:rPr>
              <a:t>beud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4427984" y="620688"/>
            <a:ext cx="331236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Is </a:t>
            </a:r>
            <a:r>
              <a:rPr lang="en-GB" sz="2000" dirty="0" err="1">
                <a:solidFill>
                  <a:srgbClr val="33CC33"/>
                </a:solidFill>
              </a:rPr>
              <a:t>fhada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bhon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uair</a:t>
            </a:r>
            <a:r>
              <a:rPr lang="en-GB" sz="2000" dirty="0">
                <a:solidFill>
                  <a:schemeClr val="tx2"/>
                </a:solidFill>
              </a:rPr>
              <a:t> sin.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4762664" y="1268760"/>
            <a:ext cx="351064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Is </a:t>
            </a:r>
            <a:r>
              <a:rPr lang="en-GB" sz="2000" dirty="0" err="1">
                <a:solidFill>
                  <a:srgbClr val="33CC33"/>
                </a:solidFill>
              </a:rPr>
              <a:t>beag</a:t>
            </a:r>
            <a:r>
              <a:rPr lang="en-GB" sz="2000" dirty="0">
                <a:solidFill>
                  <a:schemeClr val="tx2"/>
                </a:solidFill>
              </a:rPr>
              <a:t> an t-</a:t>
            </a:r>
            <a:r>
              <a:rPr lang="en-GB" sz="2000" dirty="0" err="1">
                <a:solidFill>
                  <a:schemeClr val="tx2"/>
                </a:solidFill>
              </a:rPr>
              <a:t>iongnadh</a:t>
            </a:r>
            <a:r>
              <a:rPr lang="en-GB" sz="2000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5122704" y="1916832"/>
            <a:ext cx="377991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Is </a:t>
            </a:r>
            <a:r>
              <a:rPr lang="en-GB" sz="2000" dirty="0" err="1">
                <a:solidFill>
                  <a:srgbClr val="33CC33"/>
                </a:solidFill>
              </a:rPr>
              <a:t>cinnteach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gu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bheil</a:t>
            </a:r>
            <a:r>
              <a:rPr lang="en-GB" sz="2000" dirty="0">
                <a:solidFill>
                  <a:schemeClr val="tx2"/>
                </a:solidFill>
              </a:rPr>
              <a:t> sin </a:t>
            </a:r>
            <a:r>
              <a:rPr lang="en-GB" sz="2000" dirty="0" err="1">
                <a:solidFill>
                  <a:schemeClr val="tx2"/>
                </a:solidFill>
              </a:rPr>
              <a:t>ceart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504" y="2996952"/>
            <a:ext cx="8704175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Bodoni MT" pitchFamily="18" charset="0"/>
              </a:rPr>
              <a:t>Le </a:t>
            </a:r>
            <a:r>
              <a:rPr lang="en-GB" sz="2000" dirty="0" err="1">
                <a:latin typeface="Bodoni MT" pitchFamily="18" charset="0"/>
              </a:rPr>
              <a:t>bhith</a:t>
            </a:r>
            <a:r>
              <a:rPr lang="en-GB" sz="2000" dirty="0">
                <a:latin typeface="Bodoni MT" pitchFamily="18" charset="0"/>
              </a:rPr>
              <a:t> a’ </a:t>
            </a:r>
            <a:r>
              <a:rPr lang="en-GB" sz="2000" dirty="0" err="1">
                <a:latin typeface="Bodoni MT" pitchFamily="18" charset="0"/>
              </a:rPr>
              <a:t>coimhead</a:t>
            </a:r>
            <a:r>
              <a:rPr lang="en-GB" sz="2000" dirty="0">
                <a:latin typeface="Bodoni MT" pitchFamily="18" charset="0"/>
              </a:rPr>
              <a:t> air </a:t>
            </a:r>
            <a:r>
              <a:rPr lang="en-GB" sz="2000" dirty="0" err="1">
                <a:latin typeface="Bodoni MT" pitchFamily="18" charset="0"/>
              </a:rPr>
              <a:t>na</a:t>
            </a:r>
            <a:r>
              <a:rPr lang="en-GB" sz="2000" dirty="0">
                <a:latin typeface="Bodoni MT" pitchFamily="18" charset="0"/>
              </a:rPr>
              <a:t> h-</a:t>
            </a:r>
            <a:r>
              <a:rPr lang="en-GB" sz="2000" dirty="0" err="1">
                <a:latin typeface="Bodoni MT" pitchFamily="18" charset="0"/>
              </a:rPr>
              <a:t>eisimpleirean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gu</a:t>
            </a:r>
            <a:r>
              <a:rPr lang="en-GB" sz="2000" dirty="0">
                <a:latin typeface="Bodoni MT" pitchFamily="18" charset="0"/>
              </a:rPr>
              <a:t> h-</a:t>
            </a:r>
            <a:r>
              <a:rPr lang="en-GB" sz="2000" dirty="0" err="1">
                <a:latin typeface="Bodoni MT" pitchFamily="18" charset="0"/>
              </a:rPr>
              <a:t>àrd</a:t>
            </a:r>
            <a:r>
              <a:rPr lang="en-GB" sz="2000" dirty="0">
                <a:latin typeface="Bodoni MT" pitchFamily="18" charset="0"/>
              </a:rPr>
              <a:t>, </a:t>
            </a:r>
            <a:r>
              <a:rPr lang="en-GB" sz="2000" dirty="0" err="1">
                <a:latin typeface="Bodoni MT" pitchFamily="18" charset="0"/>
              </a:rPr>
              <a:t>sgrìobh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na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seantansan</a:t>
            </a:r>
            <a:r>
              <a:rPr lang="en-GB" sz="2000" dirty="0">
                <a:latin typeface="Bodoni MT" pitchFamily="18" charset="0"/>
              </a:rPr>
              <a:t> a </a:t>
            </a:r>
            <a:r>
              <a:rPr lang="en-GB" sz="2000" dirty="0" err="1">
                <a:latin typeface="Bodoni MT" pitchFamily="18" charset="0"/>
              </a:rPr>
              <a:t>leanas</a:t>
            </a:r>
            <a:r>
              <a:rPr lang="en-GB" sz="2000" dirty="0">
                <a:latin typeface="Bodoni MT" pitchFamily="18" charset="0"/>
              </a:rPr>
              <a:t> ann an </a:t>
            </a:r>
            <a:r>
              <a:rPr lang="en-GB" sz="2000" dirty="0" err="1">
                <a:latin typeface="Bodoni MT" pitchFamily="18" charset="0"/>
              </a:rPr>
              <a:t>dòigh</a:t>
            </a:r>
            <a:r>
              <a:rPr lang="en-GB" sz="2000" dirty="0">
                <a:latin typeface="Bodoni MT" pitchFamily="18" charset="0"/>
              </a:rPr>
              <a:t> eile: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19672" y="2708920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0" y="-1"/>
            <a:ext cx="1763688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6256" y="-1"/>
            <a:ext cx="226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chemeClr val="tx2"/>
                </a:solidFill>
                <a:latin typeface="BankGothic Lt BT" pitchFamily="34" charset="0"/>
              </a:rPr>
              <a:t>Aonad</a:t>
            </a:r>
            <a:r>
              <a:rPr lang="en-GB" b="1" dirty="0">
                <a:solidFill>
                  <a:schemeClr val="tx2"/>
                </a:solidFill>
                <a:latin typeface="BankGothic Lt BT" pitchFamily="34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BankGothic Lt BT" pitchFamily="34" charset="0"/>
              </a:rPr>
              <a:t>Cànain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07504" y="4077072"/>
            <a:ext cx="5508104" cy="2274750"/>
          </a:xfrm>
          <a:prstGeom prst="rect">
            <a:avLst/>
          </a:prstGeom>
          <a:noFill/>
          <a:ln w="9525" algn="in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1.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Chaill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e a’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Ghàidhlig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nuair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a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bha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e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òg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    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’S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mòr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am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beud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gun do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chaill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e a’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Ghàidhlig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nuair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a     bha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e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òg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2.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Tha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ùine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mhòr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on a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bha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mi ann an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Glaschu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   ’S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fhada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bhon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bha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mi ann an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Glaschu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3.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Chluich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e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gu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math.</a:t>
            </a: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   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’S math 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chluich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e.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odoni M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 animBg="1"/>
      <p:bldP spid="19" grpId="0"/>
      <p:bldP spid="2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48680"/>
            <a:ext cx="903649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Bidh </a:t>
            </a:r>
            <a:r>
              <a:rPr lang="en-GB" sz="2200" dirty="0" err="1">
                <a:latin typeface="Bodoni MT" pitchFamily="18" charset="0"/>
              </a:rPr>
              <a:t>sinn</a:t>
            </a:r>
            <a:r>
              <a:rPr lang="en-GB" sz="2200" dirty="0">
                <a:latin typeface="Bodoni MT" pitchFamily="18" charset="0"/>
              </a:rPr>
              <a:t> a’ </a:t>
            </a:r>
            <a:r>
              <a:rPr lang="en-GB" sz="2200" dirty="0" err="1">
                <a:latin typeface="Bodoni MT" pitchFamily="18" charset="0"/>
              </a:rPr>
              <a:t>cleachdadh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i="1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cuideachd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gus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cuideam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chur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air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ainmearan</a:t>
            </a:r>
            <a:r>
              <a:rPr lang="en-GB" sz="2200" dirty="0">
                <a:latin typeface="Bodoni MT" pitchFamily="18" charset="0"/>
              </a:rPr>
              <a:t>.</a:t>
            </a:r>
          </a:p>
          <a:p>
            <a:r>
              <a:rPr lang="en-GB" sz="2200" dirty="0" err="1">
                <a:latin typeface="Bodoni MT" pitchFamily="18" charset="0"/>
              </a:rPr>
              <a:t>Ciamar</a:t>
            </a:r>
            <a:r>
              <a:rPr lang="en-GB" sz="2200" dirty="0">
                <a:latin typeface="Bodoni MT" pitchFamily="18" charset="0"/>
              </a:rPr>
              <a:t> a </a:t>
            </a:r>
            <a:r>
              <a:rPr lang="en-GB" sz="2200" dirty="0" err="1">
                <a:latin typeface="Bodoni MT" pitchFamily="18" charset="0"/>
              </a:rPr>
              <a:t>dhèanadh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sinn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seo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anns</a:t>
            </a:r>
            <a:r>
              <a:rPr lang="en-GB" sz="2200" dirty="0">
                <a:latin typeface="Bodoni MT" pitchFamily="18" charset="0"/>
              </a:rPr>
              <a:t> an t-</a:t>
            </a:r>
            <a:r>
              <a:rPr lang="en-GB" sz="2200" dirty="0" err="1">
                <a:latin typeface="Bodoni MT" pitchFamily="18" charset="0"/>
              </a:rPr>
              <a:t>suidheachadh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seo</a:t>
            </a:r>
            <a:r>
              <a:rPr lang="en-GB" sz="2200" dirty="0">
                <a:latin typeface="Bodoni MT" pitchFamily="18" charset="0"/>
              </a:rPr>
              <a:t>?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1115616" y="2060848"/>
            <a:ext cx="187220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chemeClr val="tx2"/>
                </a:solidFill>
              </a:rPr>
              <a:t>Rinn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rgbClr val="33CC33"/>
                </a:solidFill>
              </a:rPr>
              <a:t>thusa</a:t>
            </a:r>
            <a:r>
              <a:rPr lang="en-GB" sz="2000" dirty="0">
                <a:solidFill>
                  <a:schemeClr val="tx2"/>
                </a:solidFill>
              </a:rPr>
              <a:t> e! 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63688" y="2924944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0" y="-1"/>
            <a:ext cx="1763688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25103" y="3933056"/>
            <a:ext cx="7549431" cy="2924944"/>
          </a:xfrm>
          <a:prstGeom prst="rect">
            <a:avLst/>
          </a:prstGeom>
          <a:noFill/>
          <a:ln w="9525" algn="in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Fhuair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mi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lèine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dhubh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    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’S e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lèine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dhubh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fhuair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mi.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2. </a:t>
            </a:r>
            <a:r>
              <a:rPr lang="en-GB" dirty="0" err="1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Chunnaic</a:t>
            </a: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mise</a:t>
            </a: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an </a:t>
            </a:r>
            <a:r>
              <a:rPr lang="en-GB" dirty="0" err="1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rud</a:t>
            </a: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dirty="0" err="1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thachair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   ’S e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mise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chunnaic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an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rud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thachair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3.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Cheannaich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e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càr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</a:t>
            </a: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    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’S e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càr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cheannaich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e.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odoni MT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00"/>
                </a:solidFill>
                <a:latin typeface="Bodoni MT" pitchFamily="18" charset="0"/>
                <a:cs typeface="Arial" pitchFamily="34" charset="0"/>
              </a:rPr>
              <a:t>4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Tha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mi ag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iarraidh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a’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ghiotàr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as </a:t>
            </a:r>
            <a:r>
              <a:rPr kumimoji="0" lang="en-GB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fheàrr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 a </a:t>
            </a:r>
            <a:r>
              <a:rPr kumimoji="0" lang="en-GB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th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’ </a:t>
            </a:r>
            <a:r>
              <a:rPr kumimoji="0" lang="en-GB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agaibh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Bodoni MT" pitchFamily="18" charset="0"/>
                <a:cs typeface="Arial" pitchFamily="34" charset="0"/>
              </a:rPr>
              <a:t>.</a:t>
            </a:r>
            <a:endParaRPr lang="en-GB" dirty="0">
              <a:solidFill>
                <a:srgbClr val="FFFF00"/>
              </a:solidFill>
              <a:latin typeface="Bodoni MT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   ’S e an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giotàr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as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fheàrr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th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’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agaibh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a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tha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mi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ag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iarraidh</a:t>
            </a:r>
            <a:r>
              <a:rPr lang="en-GB" dirty="0">
                <a:solidFill>
                  <a:srgbClr val="33CC33"/>
                </a:solidFill>
                <a:latin typeface="Bodoni MT" pitchFamily="18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FFFF00"/>
              </a:solidFill>
              <a:latin typeface="Bodoni MT" pitchFamily="18" charset="0"/>
              <a:cs typeface="Arial" pitchFamily="34" charset="0"/>
            </a:endParaRPr>
          </a:p>
        </p:txBody>
      </p:sp>
      <p:sp>
        <p:nvSpPr>
          <p:cNvPr id="20" name="Flowchart: Process 8"/>
          <p:cNvSpPr/>
          <p:nvPr/>
        </p:nvSpPr>
        <p:spPr>
          <a:xfrm>
            <a:off x="4932040" y="2060848"/>
            <a:ext cx="244827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 err="1">
                <a:solidFill>
                  <a:srgbClr val="33CC33"/>
                </a:solidFill>
              </a:rPr>
              <a:t>thusa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rinn</a:t>
            </a:r>
            <a:r>
              <a:rPr lang="en-GB" sz="2000" dirty="0">
                <a:solidFill>
                  <a:schemeClr val="tx2"/>
                </a:solidFill>
              </a:rPr>
              <a:t> e! 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3848" y="2276872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7505" y="3140968"/>
            <a:ext cx="381642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latin typeface="Bodoni MT" pitchFamily="18" charset="0"/>
              </a:rPr>
              <a:t>Dè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mun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fheadhainn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seo</a:t>
            </a:r>
            <a:r>
              <a:rPr lang="en-GB" sz="2000" dirty="0">
                <a:latin typeface="Bodoni MT" pitchFamily="18" charset="0"/>
              </a:rPr>
              <a:t>?:</a:t>
            </a:r>
          </a:p>
        </p:txBody>
      </p:sp>
    </p:spTree>
    <p:extLst>
      <p:ext uri="{BB962C8B-B14F-4D97-AF65-F5344CB8AC3E}">
        <p14:creationId xmlns:p14="http://schemas.microsoft.com/office/powerpoint/2010/main" val="23136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13" grpId="0"/>
      <p:bldP spid="19" grpId="0" build="p" animBg="1"/>
      <p:bldP spid="20" grpId="0" animBg="1"/>
      <p:bldP spid="2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548680"/>
            <a:ext cx="8388424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Ciamar</a:t>
            </a:r>
            <a:r>
              <a:rPr lang="en-GB" sz="2200" dirty="0">
                <a:latin typeface="Bodoni MT" pitchFamily="18" charset="0"/>
              </a:rPr>
              <a:t> a </a:t>
            </a:r>
            <a:r>
              <a:rPr lang="en-GB" sz="2200" dirty="0" err="1">
                <a:latin typeface="Bodoni MT" pitchFamily="18" charset="0"/>
              </a:rPr>
              <a:t>tha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sinn</a:t>
            </a:r>
            <a:r>
              <a:rPr lang="en-GB" sz="2200" dirty="0">
                <a:latin typeface="Bodoni MT" pitchFamily="18" charset="0"/>
              </a:rPr>
              <a:t> a’ </a:t>
            </a:r>
            <a:r>
              <a:rPr lang="en-GB" sz="2200" dirty="0" err="1">
                <a:latin typeface="Bodoni MT" pitchFamily="18" charset="0"/>
              </a:rPr>
              <a:t>cleachdadh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i="1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gus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innse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dè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ann an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rud</a:t>
            </a:r>
            <a:r>
              <a:rPr lang="en-GB" sz="2200" dirty="0">
                <a:latin typeface="Bodoni MT" pitchFamily="18" charset="0"/>
              </a:rPr>
              <a:t>?</a:t>
            </a:r>
          </a:p>
          <a:p>
            <a:r>
              <a:rPr lang="en-GB" sz="2200" dirty="0" err="1">
                <a:latin typeface="Bodoni MT" pitchFamily="18" charset="0"/>
              </a:rPr>
              <a:t>Ciamar</a:t>
            </a:r>
            <a:r>
              <a:rPr lang="en-GB" sz="2200" dirty="0">
                <a:latin typeface="Bodoni MT" pitchFamily="18" charset="0"/>
              </a:rPr>
              <a:t> a </a:t>
            </a:r>
            <a:r>
              <a:rPr lang="en-GB" sz="2200" dirty="0" err="1">
                <a:latin typeface="Bodoni MT" pitchFamily="18" charset="0"/>
              </a:rPr>
              <a:t>dh’innseadh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sinn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na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leanas</a:t>
            </a:r>
            <a:r>
              <a:rPr lang="en-GB" sz="2200" dirty="0">
                <a:latin typeface="Bodoni MT" pitchFamily="18" charset="0"/>
              </a:rPr>
              <a:t> ann an </a:t>
            </a:r>
            <a:r>
              <a:rPr lang="en-GB" sz="2200" dirty="0" err="1">
                <a:latin typeface="Bodoni MT" pitchFamily="18" charset="0"/>
              </a:rPr>
              <a:t>seantansan</a:t>
            </a:r>
            <a:r>
              <a:rPr lang="en-GB" sz="2200" dirty="0">
                <a:latin typeface="Bodoni MT" pitchFamily="18" charset="0"/>
              </a:rPr>
              <a:t>?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1259631" y="1772816"/>
            <a:ext cx="122413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33CC33"/>
                </a:solidFill>
              </a:rPr>
              <a:t>balach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259632" y="2420888"/>
            <a:ext cx="122413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33CC33"/>
                </a:solidFill>
              </a:rPr>
              <a:t>dùthaich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259631" y="3068960"/>
            <a:ext cx="122413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33CC33"/>
                </a:solidFill>
              </a:rPr>
              <a:t>cànan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691680" y="5229200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1259632" y="3717032"/>
            <a:ext cx="122413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33CC33"/>
                </a:solidFill>
              </a:rPr>
              <a:t>nighean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7584" y="5877272"/>
            <a:ext cx="7057379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i="1" dirty="0" err="1">
                <a:latin typeface="Bodoni MT" pitchFamily="18" charset="0"/>
              </a:rPr>
              <a:t>Cleachd</a:t>
            </a:r>
            <a:r>
              <a:rPr lang="en-GB" sz="2200" i="1" dirty="0">
                <a:latin typeface="Bodoni MT" pitchFamily="18" charset="0"/>
              </a:rPr>
              <a:t> an </a:t>
            </a:r>
            <a:r>
              <a:rPr lang="en-GB" sz="2200" i="1" dirty="0" err="1">
                <a:latin typeface="Bodoni MT" pitchFamily="18" charset="0"/>
              </a:rPr>
              <a:t>structar</a:t>
            </a:r>
            <a:r>
              <a:rPr lang="en-GB" sz="2200" i="1" dirty="0">
                <a:latin typeface="Bodoni MT" pitchFamily="18" charset="0"/>
              </a:rPr>
              <a:t> </a:t>
            </a:r>
            <a:r>
              <a:rPr lang="en-GB" sz="2200" i="1" dirty="0" err="1">
                <a:latin typeface="Bodoni MT" pitchFamily="18" charset="0"/>
              </a:rPr>
              <a:t>seo</a:t>
            </a:r>
            <a:r>
              <a:rPr lang="en-GB" sz="2200" i="1" dirty="0">
                <a:latin typeface="Bodoni MT" pitchFamily="18" charset="0"/>
              </a:rPr>
              <a:t> </a:t>
            </a:r>
            <a:r>
              <a:rPr lang="en-GB" sz="2200" i="1" dirty="0" err="1">
                <a:latin typeface="Bodoni MT" pitchFamily="18" charset="0"/>
              </a:rPr>
              <a:t>mura</a:t>
            </a:r>
            <a:r>
              <a:rPr lang="en-GB" sz="2200" i="1" dirty="0">
                <a:latin typeface="Bodoni MT" pitchFamily="18" charset="0"/>
              </a:rPr>
              <a:t> h-</a:t>
            </a:r>
            <a:r>
              <a:rPr lang="en-GB" sz="2200" i="1" dirty="0" err="1">
                <a:latin typeface="Bodoni MT" pitchFamily="18" charset="0"/>
              </a:rPr>
              <a:t>eil</a:t>
            </a:r>
            <a:r>
              <a:rPr lang="en-GB" sz="2200" i="1" dirty="0">
                <a:latin typeface="Bodoni MT" pitchFamily="18" charset="0"/>
              </a:rPr>
              <a:t> </a:t>
            </a:r>
            <a:r>
              <a:rPr lang="en-GB" sz="2200" i="1" dirty="0" err="1">
                <a:latin typeface="Bodoni MT" pitchFamily="18" charset="0"/>
              </a:rPr>
              <a:t>feum</a:t>
            </a:r>
            <a:r>
              <a:rPr lang="en-GB" sz="2200" i="1" dirty="0">
                <a:latin typeface="Bodoni MT" pitchFamily="18" charset="0"/>
              </a:rPr>
              <a:t> air an alt (mar </a:t>
            </a:r>
            <a:r>
              <a:rPr lang="en-GB" sz="2200" i="1" dirty="0" err="1">
                <a:latin typeface="Bodoni MT" pitchFamily="18" charset="0"/>
              </a:rPr>
              <a:t>eisimpleir</a:t>
            </a:r>
            <a:r>
              <a:rPr lang="en-GB" sz="2200" i="1" dirty="0">
                <a:latin typeface="Bodoni MT" pitchFamily="18" charset="0"/>
              </a:rPr>
              <a:t>, </a:t>
            </a:r>
            <a:r>
              <a:rPr lang="en-GB" sz="2200" i="1" dirty="0" err="1">
                <a:solidFill>
                  <a:srgbClr val="33CC33"/>
                </a:solidFill>
                <a:latin typeface="Bodoni MT" pitchFamily="18" charset="0"/>
              </a:rPr>
              <a:t>balach</a:t>
            </a:r>
            <a:r>
              <a:rPr lang="en-GB" sz="2200" i="1" dirty="0">
                <a:latin typeface="Bodoni MT" pitchFamily="18" charset="0"/>
              </a:rPr>
              <a:t> </a:t>
            </a:r>
            <a:r>
              <a:rPr lang="en-GB" sz="2200" i="1" dirty="0" err="1">
                <a:latin typeface="Bodoni MT" pitchFamily="18" charset="0"/>
              </a:rPr>
              <a:t>seach</a:t>
            </a:r>
            <a:r>
              <a:rPr lang="en-GB" sz="2200" i="1" dirty="0">
                <a:latin typeface="Bodoni MT" pitchFamily="18" charset="0"/>
              </a:rPr>
              <a:t> </a:t>
            </a:r>
            <a:r>
              <a:rPr lang="en-GB" sz="2200" i="1" dirty="0">
                <a:solidFill>
                  <a:srgbClr val="FFFF00"/>
                </a:solidFill>
                <a:latin typeface="Bodoni MT" pitchFamily="18" charset="0"/>
              </a:rPr>
              <a:t>am </a:t>
            </a:r>
            <a:r>
              <a:rPr lang="en-GB" sz="2200" i="1" dirty="0" err="1">
                <a:solidFill>
                  <a:srgbClr val="FFFF00"/>
                </a:solidFill>
                <a:latin typeface="Bodoni MT" pitchFamily="18" charset="0"/>
              </a:rPr>
              <a:t>balach</a:t>
            </a:r>
            <a:r>
              <a:rPr lang="en-GB" sz="2200" i="1" dirty="0">
                <a:latin typeface="Bodoni MT" pitchFamily="18" charset="0"/>
              </a:rPr>
              <a:t>).</a:t>
            </a:r>
            <a:endParaRPr lang="en-GB" sz="2200" dirty="0">
              <a:latin typeface="Bodoni MT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-1"/>
            <a:ext cx="1763688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2" name="Flowchart: Process 8"/>
          <p:cNvSpPr/>
          <p:nvPr/>
        </p:nvSpPr>
        <p:spPr>
          <a:xfrm>
            <a:off x="4283966" y="1772816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 err="1">
                <a:solidFill>
                  <a:srgbClr val="33CC33"/>
                </a:solidFill>
              </a:rPr>
              <a:t>balach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ann an </a:t>
            </a:r>
            <a:r>
              <a:rPr lang="en-GB" sz="2000" dirty="0">
                <a:solidFill>
                  <a:srgbClr val="00B0F0"/>
                </a:solidFill>
              </a:rPr>
              <a:t>Iain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23" name="Flowchart: Process 9"/>
          <p:cNvSpPr/>
          <p:nvPr/>
        </p:nvSpPr>
        <p:spPr>
          <a:xfrm>
            <a:off x="4283966" y="2420888"/>
            <a:ext cx="381642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 err="1">
                <a:solidFill>
                  <a:srgbClr val="33CC33"/>
                </a:solidFill>
              </a:rPr>
              <a:t>dùthaich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ann an </a:t>
            </a:r>
            <a:r>
              <a:rPr lang="en-GB" sz="2000" dirty="0">
                <a:solidFill>
                  <a:srgbClr val="00B0F0"/>
                </a:solidFill>
              </a:rPr>
              <a:t>Alba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4" name="Flowchart: Process 11"/>
          <p:cNvSpPr/>
          <p:nvPr/>
        </p:nvSpPr>
        <p:spPr>
          <a:xfrm>
            <a:off x="4283966" y="3068960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 err="1">
                <a:solidFill>
                  <a:srgbClr val="33CC33"/>
                </a:solidFill>
              </a:rPr>
              <a:t>cànan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ann am </a:t>
            </a:r>
            <a:r>
              <a:rPr lang="en-GB" sz="2000" dirty="0" err="1">
                <a:solidFill>
                  <a:srgbClr val="00B0F0"/>
                </a:solidFill>
              </a:rPr>
              <a:t>Beurla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5" name="Flowchart: Process 12"/>
          <p:cNvSpPr/>
          <p:nvPr/>
        </p:nvSpPr>
        <p:spPr>
          <a:xfrm>
            <a:off x="4283967" y="3717032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 err="1">
                <a:solidFill>
                  <a:srgbClr val="33CC33"/>
                </a:solidFill>
              </a:rPr>
              <a:t>nighean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</a:t>
            </a:r>
            <a:r>
              <a:rPr lang="en-GB" sz="2000" dirty="0" err="1">
                <a:solidFill>
                  <a:srgbClr val="00B0F0"/>
                </a:solidFill>
              </a:rPr>
              <a:t>innte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26" name="Flowchart: Process 8"/>
          <p:cNvSpPr/>
          <p:nvPr/>
        </p:nvSpPr>
        <p:spPr>
          <a:xfrm>
            <a:off x="90412" y="1772816"/>
            <a:ext cx="100811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F0"/>
                </a:solidFill>
              </a:rPr>
              <a:t>Iain</a:t>
            </a:r>
            <a:r>
              <a:rPr lang="en-GB" sz="2000" dirty="0">
                <a:solidFill>
                  <a:schemeClr val="tx2"/>
                </a:solidFill>
              </a:rPr>
              <a:t>  </a:t>
            </a:r>
          </a:p>
        </p:txBody>
      </p:sp>
      <p:sp>
        <p:nvSpPr>
          <p:cNvPr id="27" name="Flowchart: Process 9"/>
          <p:cNvSpPr/>
          <p:nvPr/>
        </p:nvSpPr>
        <p:spPr>
          <a:xfrm>
            <a:off x="90413" y="2420888"/>
            <a:ext cx="100811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F0"/>
                </a:solidFill>
              </a:rPr>
              <a:t>Alba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8" name="Flowchart: Process 11"/>
          <p:cNvSpPr/>
          <p:nvPr/>
        </p:nvSpPr>
        <p:spPr>
          <a:xfrm>
            <a:off x="90412" y="3068960"/>
            <a:ext cx="100811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B0F0"/>
                </a:solidFill>
              </a:rPr>
              <a:t>Beurla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9" name="Flowchart: Process 12"/>
          <p:cNvSpPr/>
          <p:nvPr/>
        </p:nvSpPr>
        <p:spPr>
          <a:xfrm>
            <a:off x="90413" y="3717032"/>
            <a:ext cx="100811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B0F0"/>
                </a:solidFill>
              </a:rPr>
              <a:t>i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55775" y="1988840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55776" y="2708920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55776" y="3356992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55776" y="3933056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12"/>
          <p:cNvSpPr/>
          <p:nvPr/>
        </p:nvSpPr>
        <p:spPr>
          <a:xfrm>
            <a:off x="1276723" y="4581128"/>
            <a:ext cx="122413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3CC33"/>
                </a:solidFill>
              </a:rPr>
              <a:t>B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5" name="Flowchart: Process 12"/>
          <p:cNvSpPr/>
          <p:nvPr/>
        </p:nvSpPr>
        <p:spPr>
          <a:xfrm>
            <a:off x="4301058" y="4581128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>
                <a:solidFill>
                  <a:srgbClr val="33CC33"/>
                </a:solidFill>
              </a:rPr>
              <a:t>B </a:t>
            </a:r>
            <a:r>
              <a:rPr lang="en-GB" sz="2000" dirty="0">
                <a:solidFill>
                  <a:schemeClr val="tx2"/>
                </a:solidFill>
              </a:rPr>
              <a:t>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ann an </a:t>
            </a:r>
            <a:r>
              <a:rPr lang="en-GB" sz="2000" dirty="0">
                <a:solidFill>
                  <a:srgbClr val="00B0F0"/>
                </a:solidFill>
              </a:rPr>
              <a:t>A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36" name="Flowchart: Process 12"/>
          <p:cNvSpPr/>
          <p:nvPr/>
        </p:nvSpPr>
        <p:spPr>
          <a:xfrm>
            <a:off x="107504" y="4581128"/>
            <a:ext cx="100811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F0"/>
                </a:solidFill>
              </a:rPr>
              <a:t>A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572867" y="4797152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691680" y="4365104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10" grpId="0" animBg="1"/>
      <p:bldP spid="12" grpId="0" animBg="1"/>
      <p:bldP spid="13" grpId="0" animBg="1"/>
      <p:bldP spid="19" grpId="0" build="p" animBg="1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-1"/>
            <a:ext cx="1763688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4" name="Flowchart: Process 8"/>
          <p:cNvSpPr/>
          <p:nvPr/>
        </p:nvSpPr>
        <p:spPr>
          <a:xfrm>
            <a:off x="1547665" y="548680"/>
            <a:ext cx="122413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33CC33"/>
                </a:solidFill>
              </a:rPr>
              <a:t>balach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547664" y="3068960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12"/>
          <p:cNvSpPr/>
          <p:nvPr/>
        </p:nvSpPr>
        <p:spPr>
          <a:xfrm>
            <a:off x="1547664" y="1340768"/>
            <a:ext cx="122413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33CC33"/>
                </a:solidFill>
              </a:rPr>
              <a:t>nighean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" name="Flowchart: Process 8"/>
          <p:cNvSpPr/>
          <p:nvPr/>
        </p:nvSpPr>
        <p:spPr>
          <a:xfrm>
            <a:off x="4572000" y="548680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 err="1">
                <a:solidFill>
                  <a:srgbClr val="33CC33"/>
                </a:solidFill>
              </a:rPr>
              <a:t>balach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ann an </a:t>
            </a:r>
            <a:r>
              <a:rPr lang="en-GB" sz="2000" dirty="0">
                <a:solidFill>
                  <a:srgbClr val="00B0F0"/>
                </a:solidFill>
              </a:rPr>
              <a:t>Iain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29" name="Flowchart: Process 12"/>
          <p:cNvSpPr/>
          <p:nvPr/>
        </p:nvSpPr>
        <p:spPr>
          <a:xfrm>
            <a:off x="4571999" y="1340768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 err="1">
                <a:solidFill>
                  <a:srgbClr val="33CC33"/>
                </a:solidFill>
              </a:rPr>
              <a:t>nighean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</a:t>
            </a:r>
            <a:r>
              <a:rPr lang="en-GB" sz="2000" dirty="0" err="1">
                <a:solidFill>
                  <a:srgbClr val="00B0F0"/>
                </a:solidFill>
              </a:rPr>
              <a:t>innte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30" name="Flowchart: Process 8"/>
          <p:cNvSpPr/>
          <p:nvPr/>
        </p:nvSpPr>
        <p:spPr>
          <a:xfrm>
            <a:off x="378446" y="548680"/>
            <a:ext cx="100811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F0"/>
                </a:solidFill>
              </a:rPr>
              <a:t>Iain</a:t>
            </a:r>
            <a:r>
              <a:rPr lang="en-GB" sz="2000" dirty="0">
                <a:solidFill>
                  <a:schemeClr val="tx2"/>
                </a:solidFill>
              </a:rPr>
              <a:t>  </a:t>
            </a:r>
          </a:p>
        </p:txBody>
      </p:sp>
      <p:sp>
        <p:nvSpPr>
          <p:cNvPr id="33" name="Flowchart: Process 12"/>
          <p:cNvSpPr/>
          <p:nvPr/>
        </p:nvSpPr>
        <p:spPr>
          <a:xfrm>
            <a:off x="378445" y="1340768"/>
            <a:ext cx="100811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B0F0"/>
                </a:solidFill>
              </a:rPr>
              <a:t>i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43809" y="764704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43808" y="1556792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lowchart: Process 12"/>
          <p:cNvSpPr/>
          <p:nvPr/>
        </p:nvSpPr>
        <p:spPr>
          <a:xfrm>
            <a:off x="1564755" y="2204864"/>
            <a:ext cx="122413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3CC33"/>
                </a:solidFill>
              </a:rPr>
              <a:t>B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9" name="Flowchart: Process 12"/>
          <p:cNvSpPr/>
          <p:nvPr/>
        </p:nvSpPr>
        <p:spPr>
          <a:xfrm>
            <a:off x="4589090" y="2204864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>
                <a:solidFill>
                  <a:srgbClr val="33CC33"/>
                </a:solidFill>
              </a:rPr>
              <a:t>B </a:t>
            </a:r>
            <a:r>
              <a:rPr lang="en-GB" sz="2000" dirty="0">
                <a:solidFill>
                  <a:schemeClr val="tx2"/>
                </a:solidFill>
              </a:rPr>
              <a:t>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ann an </a:t>
            </a:r>
            <a:r>
              <a:rPr lang="en-GB" sz="2000" dirty="0">
                <a:solidFill>
                  <a:srgbClr val="00B0F0"/>
                </a:solidFill>
              </a:rPr>
              <a:t>A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40" name="Flowchart: Process 12"/>
          <p:cNvSpPr/>
          <p:nvPr/>
        </p:nvSpPr>
        <p:spPr>
          <a:xfrm>
            <a:off x="395536" y="2204864"/>
            <a:ext cx="1008113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F0"/>
                </a:solidFill>
              </a:rPr>
              <a:t>A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60899" y="2420888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47664" y="2060848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07504" y="3356992"/>
            <a:ext cx="381642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latin typeface="Bodoni MT" pitchFamily="18" charset="0"/>
              </a:rPr>
              <a:t>Dè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mun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fheadhainn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err="1">
                <a:latin typeface="Bodoni MT" pitchFamily="18" charset="0"/>
              </a:rPr>
              <a:t>seo</a:t>
            </a:r>
            <a:r>
              <a:rPr lang="en-GB" sz="2000" dirty="0">
                <a:latin typeface="Bodoni MT" pitchFamily="18" charset="0"/>
              </a:rPr>
              <a:t>?:</a:t>
            </a:r>
          </a:p>
        </p:txBody>
      </p:sp>
      <p:sp>
        <p:nvSpPr>
          <p:cNvPr id="44" name="Flowchart: Process 8"/>
          <p:cNvSpPr/>
          <p:nvPr/>
        </p:nvSpPr>
        <p:spPr>
          <a:xfrm>
            <a:off x="1420739" y="4077072"/>
            <a:ext cx="149507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33CC33"/>
                </a:solidFill>
              </a:rPr>
              <a:t>baile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5" name="Flowchart: Process 12"/>
          <p:cNvSpPr/>
          <p:nvPr/>
        </p:nvSpPr>
        <p:spPr>
          <a:xfrm>
            <a:off x="1420738" y="4797152"/>
            <a:ext cx="149507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3CC33"/>
                </a:solidFill>
              </a:rPr>
              <a:t>Alasdair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6" name="Flowchart: Process 8"/>
          <p:cNvSpPr/>
          <p:nvPr/>
        </p:nvSpPr>
        <p:spPr>
          <a:xfrm>
            <a:off x="4788023" y="4077072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 err="1">
                <a:solidFill>
                  <a:srgbClr val="33CC33"/>
                </a:solidFill>
              </a:rPr>
              <a:t>baile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</a:t>
            </a:r>
            <a:r>
              <a:rPr lang="en-GB" sz="2000" dirty="0" err="1">
                <a:solidFill>
                  <a:schemeClr val="tx2"/>
                </a:solidFill>
              </a:rPr>
              <a:t>ann</a:t>
            </a:r>
            <a:r>
              <a:rPr lang="en-GB" sz="2000" dirty="0">
                <a:solidFill>
                  <a:schemeClr val="tx2"/>
                </a:solidFill>
              </a:rPr>
              <a:t> an </a:t>
            </a:r>
            <a:r>
              <a:rPr lang="en-GB" sz="2000" dirty="0" err="1">
                <a:solidFill>
                  <a:srgbClr val="00B0F0"/>
                </a:solidFill>
              </a:rPr>
              <a:t>Glaschu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47" name="Flowchart: Process 12"/>
          <p:cNvSpPr/>
          <p:nvPr/>
        </p:nvSpPr>
        <p:spPr>
          <a:xfrm>
            <a:off x="4788022" y="4797152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>
                <a:solidFill>
                  <a:srgbClr val="33CC33"/>
                </a:solidFill>
              </a:rPr>
              <a:t>Alasdair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</a:t>
            </a:r>
            <a:r>
              <a:rPr lang="en-GB" sz="2000" dirty="0">
                <a:solidFill>
                  <a:srgbClr val="00B0F0"/>
                </a:solidFill>
              </a:rPr>
              <a:t>ann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48" name="Flowchart: Process 8"/>
          <p:cNvSpPr/>
          <p:nvPr/>
        </p:nvSpPr>
        <p:spPr>
          <a:xfrm>
            <a:off x="107504" y="4077072"/>
            <a:ext cx="1152129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rgbClr val="00B0F0"/>
              </a:solidFill>
            </a:endParaRPr>
          </a:p>
          <a:p>
            <a:r>
              <a:rPr lang="en-GB" sz="2000" dirty="0" err="1">
                <a:solidFill>
                  <a:srgbClr val="00B0F0"/>
                </a:solidFill>
              </a:rPr>
              <a:t>Glaschu</a:t>
            </a:r>
            <a:r>
              <a:rPr lang="en-GB" sz="2000" dirty="0">
                <a:solidFill>
                  <a:schemeClr val="tx2"/>
                </a:solidFill>
              </a:rPr>
              <a:t>  </a:t>
            </a:r>
          </a:p>
        </p:txBody>
      </p:sp>
      <p:sp>
        <p:nvSpPr>
          <p:cNvPr id="49" name="Flowchart: Process 12"/>
          <p:cNvSpPr/>
          <p:nvPr/>
        </p:nvSpPr>
        <p:spPr>
          <a:xfrm>
            <a:off x="107503" y="4797152"/>
            <a:ext cx="1152129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F0"/>
                </a:solidFill>
              </a:rPr>
              <a:t>e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59832" y="4293096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59831" y="5013176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owchart: Process 8"/>
          <p:cNvSpPr/>
          <p:nvPr/>
        </p:nvSpPr>
        <p:spPr>
          <a:xfrm>
            <a:off x="1420739" y="5534885"/>
            <a:ext cx="149507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33CC33"/>
                </a:solidFill>
              </a:rPr>
              <a:t>Eadailtich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53" name="Flowchart: Process 12"/>
          <p:cNvSpPr/>
          <p:nvPr/>
        </p:nvSpPr>
        <p:spPr>
          <a:xfrm>
            <a:off x="1420738" y="6237312"/>
            <a:ext cx="149507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33CC33"/>
                </a:solidFill>
              </a:rPr>
              <a:t>Albannaich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4" name="Flowchart: Process 8"/>
          <p:cNvSpPr/>
          <p:nvPr/>
        </p:nvSpPr>
        <p:spPr>
          <a:xfrm>
            <a:off x="4788023" y="5534885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 err="1">
                <a:solidFill>
                  <a:srgbClr val="33CC33"/>
                </a:solidFill>
              </a:rPr>
              <a:t>Eadailtich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</a:t>
            </a:r>
            <a:r>
              <a:rPr lang="en-GB" sz="2000" dirty="0" err="1">
                <a:solidFill>
                  <a:srgbClr val="00B0F0"/>
                </a:solidFill>
              </a:rPr>
              <a:t>annainn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55" name="Flowchart: Process 12"/>
          <p:cNvSpPr/>
          <p:nvPr/>
        </p:nvSpPr>
        <p:spPr>
          <a:xfrm>
            <a:off x="4788022" y="6237312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 err="1">
                <a:solidFill>
                  <a:srgbClr val="33CC33"/>
                </a:solidFill>
              </a:rPr>
              <a:t>Albannaich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th</a:t>
            </a:r>
            <a:r>
              <a:rPr lang="en-GB" sz="2000" dirty="0">
                <a:solidFill>
                  <a:schemeClr val="tx2"/>
                </a:solidFill>
              </a:rPr>
              <a:t>’ </a:t>
            </a:r>
            <a:r>
              <a:rPr lang="en-GB" sz="2000" dirty="0" err="1">
                <a:solidFill>
                  <a:srgbClr val="00B0F0"/>
                </a:solidFill>
              </a:rPr>
              <a:t>annainn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56" name="Flowchart: Process 8"/>
          <p:cNvSpPr/>
          <p:nvPr/>
        </p:nvSpPr>
        <p:spPr>
          <a:xfrm>
            <a:off x="107504" y="5534885"/>
            <a:ext cx="1152129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B0F0"/>
                </a:solidFill>
              </a:rPr>
              <a:t>iad</a:t>
            </a:r>
            <a:r>
              <a:rPr lang="en-GB" sz="2000" dirty="0">
                <a:solidFill>
                  <a:schemeClr val="tx2"/>
                </a:solidFill>
              </a:rPr>
              <a:t>  </a:t>
            </a:r>
          </a:p>
        </p:txBody>
      </p:sp>
      <p:sp>
        <p:nvSpPr>
          <p:cNvPr id="57" name="Flowchart: Process 12"/>
          <p:cNvSpPr/>
          <p:nvPr/>
        </p:nvSpPr>
        <p:spPr>
          <a:xfrm>
            <a:off x="107503" y="6237312"/>
            <a:ext cx="1152129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00B0F0"/>
                </a:solidFill>
              </a:rPr>
              <a:t>sinn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059832" y="5750909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059831" y="6453336"/>
            <a:ext cx="1584176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  <p:bldP spid="25" grpId="0" animBg="1"/>
      <p:bldP spid="26" grpId="0" animBg="1"/>
      <p:bldP spid="29" grpId="0" animBg="1"/>
      <p:bldP spid="30" grpId="0" animBg="1"/>
      <p:bldP spid="33" grpId="0" animBg="1"/>
      <p:bldP spid="38" grpId="0" animBg="1"/>
      <p:bldP spid="39" grpId="0" animBg="1"/>
      <p:bldP spid="40" grpId="0" animBg="1"/>
      <p:bldP spid="43" grpId="0" build="p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7504" y="548680"/>
            <a:ext cx="828092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Smaoinich</a:t>
            </a:r>
            <a:r>
              <a:rPr lang="en-GB" sz="2200" dirty="0">
                <a:latin typeface="Bodoni MT" pitchFamily="18" charset="0"/>
              </a:rPr>
              <a:t> air mar a </a:t>
            </a:r>
            <a:r>
              <a:rPr lang="en-GB" sz="2200" dirty="0" err="1">
                <a:latin typeface="Bodoni MT" pitchFamily="18" charset="0"/>
              </a:rPr>
              <a:t>tha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sinn</a:t>
            </a:r>
            <a:r>
              <a:rPr lang="en-GB" sz="2200" dirty="0">
                <a:latin typeface="Bodoni MT" pitchFamily="18" charset="0"/>
              </a:rPr>
              <a:t> a’ </a:t>
            </a:r>
            <a:r>
              <a:rPr lang="en-GB" sz="2200" dirty="0" err="1">
                <a:latin typeface="Bodoni MT" pitchFamily="18" charset="0"/>
              </a:rPr>
              <a:t>cleachdadh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i="1" dirty="0">
                <a:solidFill>
                  <a:srgbClr val="33CC33"/>
                </a:solidFill>
                <a:latin typeface="Bodoni MT" pitchFamily="18" charset="0"/>
              </a:rPr>
              <a:t>’S</a:t>
            </a:r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 </a:t>
            </a:r>
            <a:r>
              <a:rPr lang="en-GB" sz="2200" dirty="0">
                <a:latin typeface="Bodoni MT" pitchFamily="18" charset="0"/>
              </a:rPr>
              <a:t>ma </a:t>
            </a:r>
            <a:r>
              <a:rPr lang="en-GB" sz="2200" dirty="0" err="1">
                <a:latin typeface="Bodoni MT" pitchFamily="18" charset="0"/>
              </a:rPr>
              <a:t>tha</a:t>
            </a:r>
            <a:r>
              <a:rPr lang="en-GB" sz="2200" dirty="0">
                <a:latin typeface="Bodoni MT" pitchFamily="18" charset="0"/>
              </a:rPr>
              <a:t> an t-alt ann, mar </a:t>
            </a:r>
            <a:r>
              <a:rPr lang="en-GB" sz="2200" dirty="0" err="1">
                <a:latin typeface="Bodoni MT" pitchFamily="18" charset="0"/>
              </a:rPr>
              <a:t>eisimpleir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u="sng" dirty="0">
                <a:solidFill>
                  <a:srgbClr val="33CC33"/>
                </a:solidFill>
                <a:latin typeface="Bodoni MT" pitchFamily="18" charset="0"/>
              </a:rPr>
              <a:t>an</a:t>
            </a:r>
            <a:r>
              <a:rPr lang="en-GB" sz="2200" dirty="0">
                <a:solidFill>
                  <a:srgbClr val="33CC33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33CC33"/>
                </a:solidFill>
                <a:latin typeface="Bodoni MT" pitchFamily="18" charset="0"/>
              </a:rPr>
              <a:t>dotair</a:t>
            </a:r>
            <a:r>
              <a:rPr lang="en-GB" sz="2200" dirty="0">
                <a:latin typeface="Bodoni MT" pitchFamily="18" charset="0"/>
              </a:rPr>
              <a:t>: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5004047" y="1628800"/>
            <a:ext cx="406794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/>
                </a:solidFill>
              </a:rPr>
              <a:t>’S e </a:t>
            </a:r>
            <a:r>
              <a:rPr lang="en-GB" dirty="0" err="1">
                <a:solidFill>
                  <a:srgbClr val="66CCFF"/>
                </a:solidFill>
              </a:rPr>
              <a:t>esan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u="sng" dirty="0">
                <a:solidFill>
                  <a:srgbClr val="33CC33"/>
                </a:solidFill>
              </a:rPr>
              <a:t>an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dotair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5004048" y="2276872"/>
            <a:ext cx="406794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/>
                </a:solidFill>
              </a:rPr>
              <a:t>’S e </a:t>
            </a:r>
            <a:r>
              <a:rPr lang="en-GB" dirty="0" err="1">
                <a:solidFill>
                  <a:srgbClr val="66CCFF"/>
                </a:solidFill>
              </a:rPr>
              <a:t>Lunnainn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u="sng" dirty="0">
                <a:solidFill>
                  <a:srgbClr val="33CC33"/>
                </a:solidFill>
              </a:rPr>
              <a:t>am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baile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as </a:t>
            </a:r>
            <a:r>
              <a:rPr lang="en-GB" dirty="0" err="1">
                <a:solidFill>
                  <a:schemeClr val="tx2"/>
                </a:solidFill>
              </a:rPr>
              <a:t>motha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004047" y="2924944"/>
            <a:ext cx="4067945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/>
                </a:solidFill>
              </a:rPr>
              <a:t>’S e </a:t>
            </a:r>
            <a:r>
              <a:rPr lang="en-GB" dirty="0">
                <a:solidFill>
                  <a:srgbClr val="66CCFF"/>
                </a:solidFill>
              </a:rPr>
              <a:t>Ross County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u="sng" dirty="0">
                <a:solidFill>
                  <a:srgbClr val="33CC33"/>
                </a:solidFill>
              </a:rPr>
              <a:t>an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sgioba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as </a:t>
            </a:r>
            <a:r>
              <a:rPr lang="en-GB" dirty="0" err="1">
                <a:solidFill>
                  <a:schemeClr val="tx2"/>
                </a:solidFill>
              </a:rPr>
              <a:t>fheàrr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7704" y="4653136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403648" y="5373216"/>
            <a:ext cx="597666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i="1" dirty="0" err="1">
                <a:latin typeface="Bodoni MT" pitchFamily="18" charset="0"/>
              </a:rPr>
              <a:t>Cleachd</a:t>
            </a:r>
            <a:r>
              <a:rPr lang="en-GB" sz="2200" i="1" dirty="0">
                <a:latin typeface="Bodoni MT" pitchFamily="18" charset="0"/>
              </a:rPr>
              <a:t> an </a:t>
            </a:r>
            <a:r>
              <a:rPr lang="en-GB" sz="2200" i="1" dirty="0" err="1">
                <a:latin typeface="Bodoni MT" pitchFamily="18" charset="0"/>
              </a:rPr>
              <a:t>structar</a:t>
            </a:r>
            <a:r>
              <a:rPr lang="en-GB" sz="2200" i="1" dirty="0">
                <a:latin typeface="Bodoni MT" pitchFamily="18" charset="0"/>
              </a:rPr>
              <a:t> </a:t>
            </a:r>
            <a:r>
              <a:rPr lang="en-GB" sz="2200" i="1" dirty="0" err="1">
                <a:latin typeface="Bodoni MT" pitchFamily="18" charset="0"/>
              </a:rPr>
              <a:t>seo</a:t>
            </a:r>
            <a:r>
              <a:rPr lang="en-GB" sz="2200" i="1" dirty="0">
                <a:latin typeface="Bodoni MT" pitchFamily="18" charset="0"/>
              </a:rPr>
              <a:t> ma </a:t>
            </a:r>
            <a:r>
              <a:rPr lang="en-GB" sz="2200" i="1" dirty="0" err="1">
                <a:latin typeface="Bodoni MT" pitchFamily="18" charset="0"/>
              </a:rPr>
              <a:t>tha</a:t>
            </a:r>
            <a:r>
              <a:rPr lang="en-GB" sz="2200" i="1" dirty="0">
                <a:latin typeface="Bodoni MT" pitchFamily="18" charset="0"/>
              </a:rPr>
              <a:t> an t-alt ann.</a:t>
            </a:r>
            <a:endParaRPr lang="en-GB" sz="2200" dirty="0">
              <a:latin typeface="Bodoni MT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1"/>
            <a:ext cx="1763688" cy="476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2" name="Flowchart: Process 8"/>
          <p:cNvSpPr/>
          <p:nvPr/>
        </p:nvSpPr>
        <p:spPr>
          <a:xfrm>
            <a:off x="1907704" y="1628800"/>
            <a:ext cx="223224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rgbClr val="33CC33"/>
                </a:solidFill>
              </a:rPr>
              <a:t>an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dotair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3" name="Flowchart: Process 9"/>
          <p:cNvSpPr/>
          <p:nvPr/>
        </p:nvSpPr>
        <p:spPr>
          <a:xfrm>
            <a:off x="1907705" y="2276872"/>
            <a:ext cx="2232247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rgbClr val="33CC33"/>
                </a:solidFill>
              </a:rPr>
              <a:t>am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baile</a:t>
            </a:r>
            <a:r>
              <a:rPr lang="en-GB" dirty="0">
                <a:solidFill>
                  <a:srgbClr val="33CC33"/>
                </a:solidFill>
              </a:rPr>
              <a:t> as </a:t>
            </a:r>
            <a:r>
              <a:rPr lang="en-GB" dirty="0" err="1">
                <a:solidFill>
                  <a:srgbClr val="33CC33"/>
                </a:solidFill>
              </a:rPr>
              <a:t>motha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4" name="Flowchart: Process 11"/>
          <p:cNvSpPr/>
          <p:nvPr/>
        </p:nvSpPr>
        <p:spPr>
          <a:xfrm>
            <a:off x="1907704" y="2924944"/>
            <a:ext cx="223224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rgbClr val="33CC33"/>
                </a:solidFill>
              </a:rPr>
              <a:t>an</a:t>
            </a:r>
            <a:r>
              <a:rPr lang="en-GB" dirty="0">
                <a:solidFill>
                  <a:srgbClr val="33CC33"/>
                </a:solidFill>
              </a:rPr>
              <a:t> </a:t>
            </a:r>
            <a:r>
              <a:rPr lang="en-GB" dirty="0" err="1">
                <a:solidFill>
                  <a:srgbClr val="33CC33"/>
                </a:solidFill>
              </a:rPr>
              <a:t>sgioba</a:t>
            </a:r>
            <a:r>
              <a:rPr lang="en-GB" dirty="0">
                <a:solidFill>
                  <a:srgbClr val="33CC33"/>
                </a:solidFill>
              </a:rPr>
              <a:t> as </a:t>
            </a:r>
            <a:r>
              <a:rPr lang="en-GB" dirty="0" err="1">
                <a:solidFill>
                  <a:srgbClr val="33CC33"/>
                </a:solidFill>
              </a:rPr>
              <a:t>fheàrr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763688" y="3645024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owchart: Process 8"/>
          <p:cNvSpPr/>
          <p:nvPr/>
        </p:nvSpPr>
        <p:spPr>
          <a:xfrm>
            <a:off x="107504" y="1628800"/>
            <a:ext cx="172819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solidFill>
                  <a:srgbClr val="00B0F0"/>
                </a:solidFill>
              </a:rPr>
              <a:t>esan</a:t>
            </a:r>
            <a:r>
              <a:rPr lang="en-GB" dirty="0">
                <a:solidFill>
                  <a:schemeClr val="tx2"/>
                </a:solidFill>
              </a:rPr>
              <a:t>  </a:t>
            </a:r>
          </a:p>
        </p:txBody>
      </p:sp>
      <p:sp>
        <p:nvSpPr>
          <p:cNvPr id="52" name="Flowchart: Process 9"/>
          <p:cNvSpPr/>
          <p:nvPr/>
        </p:nvSpPr>
        <p:spPr>
          <a:xfrm>
            <a:off x="107505" y="2276872"/>
            <a:ext cx="1728191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solidFill>
                  <a:srgbClr val="00B0F0"/>
                </a:solidFill>
              </a:rPr>
              <a:t>Lunnainn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3" name="Flowchart: Process 11"/>
          <p:cNvSpPr/>
          <p:nvPr/>
        </p:nvSpPr>
        <p:spPr>
          <a:xfrm>
            <a:off x="107504" y="2924944"/>
            <a:ext cx="172819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B0F0"/>
                </a:solidFill>
              </a:rPr>
              <a:t>Ross County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211960" y="1916832"/>
            <a:ext cx="64807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211960" y="2492896"/>
            <a:ext cx="64807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211960" y="3140968"/>
            <a:ext cx="648072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lowchart: Process 12"/>
          <p:cNvSpPr/>
          <p:nvPr/>
        </p:nvSpPr>
        <p:spPr>
          <a:xfrm>
            <a:off x="1907704" y="3933056"/>
            <a:ext cx="2232248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3CC33"/>
                </a:solidFill>
              </a:rPr>
              <a:t>B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0" name="Flowchart: Process 12"/>
          <p:cNvSpPr/>
          <p:nvPr/>
        </p:nvSpPr>
        <p:spPr>
          <a:xfrm>
            <a:off x="5004048" y="3933056"/>
            <a:ext cx="381642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’S e </a:t>
            </a:r>
            <a:r>
              <a:rPr lang="en-GB" sz="2000" dirty="0">
                <a:solidFill>
                  <a:srgbClr val="00B0F0"/>
                </a:solidFill>
              </a:rPr>
              <a:t>A</a:t>
            </a:r>
            <a:r>
              <a:rPr lang="en-GB" sz="2000" dirty="0">
                <a:solidFill>
                  <a:srgbClr val="33CC33"/>
                </a:solidFill>
              </a:rPr>
              <a:t>                 am B</a:t>
            </a:r>
            <a:r>
              <a:rPr lang="en-GB" sz="2000" dirty="0">
                <a:solidFill>
                  <a:schemeClr val="tx2"/>
                </a:solidFill>
              </a:rPr>
              <a:t>.  </a:t>
            </a:r>
          </a:p>
        </p:txBody>
      </p:sp>
      <p:sp>
        <p:nvSpPr>
          <p:cNvPr id="61" name="Flowchart: Process 12"/>
          <p:cNvSpPr/>
          <p:nvPr/>
        </p:nvSpPr>
        <p:spPr>
          <a:xfrm>
            <a:off x="107504" y="3933056"/>
            <a:ext cx="1728192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00B0F0"/>
                </a:solidFill>
              </a:rPr>
              <a:t>A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283968" y="4149080"/>
            <a:ext cx="576064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7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10" grpId="0" animBg="1"/>
      <p:bldP spid="12" grpId="0" animBg="1"/>
      <p:bldP spid="19" grpId="0" build="p" animBg="1"/>
      <p:bldP spid="14" grpId="0"/>
      <p:bldP spid="42" grpId="0" animBg="1"/>
      <p:bldP spid="43" grpId="0" animBg="1"/>
      <p:bldP spid="44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2085</TotalTime>
  <Words>1327</Words>
  <Application>Microsoft Macintosh PowerPoint</Application>
  <PresentationFormat>On-screen Show (4:3)</PresentationFormat>
  <Paragraphs>196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BankGothic Lt BT</vt:lpstr>
      <vt:lpstr>Times New Roman</vt:lpstr>
      <vt:lpstr>Bodoni MT</vt:lpstr>
      <vt:lpstr>Calibri</vt:lpstr>
      <vt:lpstr>Arial</vt:lpstr>
      <vt:lpstr>Wingdings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Gàidhlig Mhath      Aonad a h-aon: Cànan     Ìre 3/4  Roinn na Gàidhlig, àrd-Sgoil Gheàrrloch</dc:title>
  <dc:creator>1</dc:creator>
  <cp:lastModifiedBy>Neil Smith</cp:lastModifiedBy>
  <cp:revision>263</cp:revision>
  <dcterms:created xsi:type="dcterms:W3CDTF">2012-05-24T12:55:00Z</dcterms:created>
  <dcterms:modified xsi:type="dcterms:W3CDTF">2020-03-02T15:28:29Z</dcterms:modified>
</cp:coreProperties>
</file>