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7"/>
  </p:notesMasterIdLst>
  <p:sldIdLst>
    <p:sldId id="257" r:id="rId2"/>
    <p:sldId id="258" r:id="rId3"/>
    <p:sldId id="256" r:id="rId4"/>
    <p:sldId id="259" r:id="rId5"/>
    <p:sldId id="271" r:id="rId6"/>
    <p:sldId id="260" r:id="rId7"/>
    <p:sldId id="272" r:id="rId8"/>
    <p:sldId id="261" r:id="rId9"/>
    <p:sldId id="262" r:id="rId10"/>
    <p:sldId id="264" r:id="rId11"/>
    <p:sldId id="273" r:id="rId12"/>
    <p:sldId id="280" r:id="rId13"/>
    <p:sldId id="263" r:id="rId14"/>
    <p:sldId id="265" r:id="rId15"/>
    <p:sldId id="266" r:id="rId16"/>
    <p:sldId id="267" r:id="rId17"/>
    <p:sldId id="268" r:id="rId18"/>
    <p:sldId id="269" r:id="rId19"/>
    <p:sldId id="281" r:id="rId20"/>
    <p:sldId id="270" r:id="rId21"/>
    <p:sldId id="274" r:id="rId22"/>
    <p:sldId id="275" r:id="rId23"/>
    <p:sldId id="292" r:id="rId24"/>
    <p:sldId id="277" r:id="rId25"/>
    <p:sldId id="278" r:id="rId26"/>
    <p:sldId id="279" r:id="rId27"/>
    <p:sldId id="282" r:id="rId28"/>
    <p:sldId id="283" r:id="rId29"/>
    <p:sldId id="285" r:id="rId30"/>
    <p:sldId id="284" r:id="rId31"/>
    <p:sldId id="286" r:id="rId32"/>
    <p:sldId id="289" r:id="rId33"/>
    <p:sldId id="290" r:id="rId34"/>
    <p:sldId id="288" r:id="rId35"/>
    <p:sldId id="291" r:id="rId36"/>
  </p:sldIdLst>
  <p:sldSz cx="12192000" cy="6858000"/>
  <p:notesSz cx="6858000" cy="9144000"/>
  <p:embeddedFontLst>
    <p:embeddedFont>
      <p:font typeface="ABeeZee" panose="02000000000000000000" pitchFamily="2" charset="77"/>
      <p:regular r:id="rId38"/>
      <p: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Huvet"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ag Maclean" initials="MM" lastIdx="1" clrIdx="0">
    <p:extLst>
      <p:ext uri="{19B8F6BF-5375-455C-9EA6-DF929625EA0E}">
        <p15:presenceInfo xmlns:p15="http://schemas.microsoft.com/office/powerpoint/2012/main" userId="Morag Macle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6"/>
    <p:restoredTop sz="94831"/>
  </p:normalViewPr>
  <p:slideViewPr>
    <p:cSldViewPr snapToGrid="0" snapToObjects="1">
      <p:cViewPr varScale="1">
        <p:scale>
          <a:sx n="149" d="100"/>
          <a:sy n="149" d="100"/>
        </p:scale>
        <p:origin x="3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78EF2-A226-644B-A793-5BE2B16B3057}" type="datetimeFigureOut">
              <a:rPr lang="en-US" smtClean="0"/>
              <a:t>1/11/19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9BAA4F-DDD2-764E-BDEE-F61655CF2D2E}" type="slidenum">
              <a:rPr lang="en-US" smtClean="0"/>
              <a:t>‹#›</a:t>
            </a:fld>
            <a:endParaRPr lang="en-US"/>
          </a:p>
        </p:txBody>
      </p:sp>
    </p:spTree>
    <p:extLst>
      <p:ext uri="{BB962C8B-B14F-4D97-AF65-F5344CB8AC3E}">
        <p14:creationId xmlns:p14="http://schemas.microsoft.com/office/powerpoint/2010/main" val="353199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9BAA4F-DDD2-764E-BDEE-F61655CF2D2E}" type="slidenum">
              <a:rPr lang="en-US" smtClean="0"/>
              <a:t>1</a:t>
            </a:fld>
            <a:endParaRPr lang="en-US"/>
          </a:p>
        </p:txBody>
      </p:sp>
    </p:spTree>
    <p:extLst>
      <p:ext uri="{BB962C8B-B14F-4D97-AF65-F5344CB8AC3E}">
        <p14:creationId xmlns:p14="http://schemas.microsoft.com/office/powerpoint/2010/main" val="24416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9BAA4F-DDD2-764E-BDEE-F61655CF2D2E}" type="slidenum">
              <a:rPr lang="en-US" smtClean="0"/>
              <a:t>5</a:t>
            </a:fld>
            <a:endParaRPr lang="en-US"/>
          </a:p>
        </p:txBody>
      </p:sp>
    </p:spTree>
    <p:extLst>
      <p:ext uri="{BB962C8B-B14F-4D97-AF65-F5344CB8AC3E}">
        <p14:creationId xmlns:p14="http://schemas.microsoft.com/office/powerpoint/2010/main" val="23143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9BAA4F-DDD2-764E-BDEE-F61655CF2D2E}" type="slidenum">
              <a:rPr lang="en-US" smtClean="0"/>
              <a:t>6</a:t>
            </a:fld>
            <a:endParaRPr lang="en-US"/>
          </a:p>
        </p:txBody>
      </p:sp>
    </p:spTree>
    <p:extLst>
      <p:ext uri="{BB962C8B-B14F-4D97-AF65-F5344CB8AC3E}">
        <p14:creationId xmlns:p14="http://schemas.microsoft.com/office/powerpoint/2010/main" val="149531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9BAA4F-DDD2-764E-BDEE-F61655CF2D2E}" type="slidenum">
              <a:rPr lang="en-US" smtClean="0"/>
              <a:t>8</a:t>
            </a:fld>
            <a:endParaRPr lang="en-US"/>
          </a:p>
        </p:txBody>
      </p:sp>
    </p:spTree>
    <p:extLst>
      <p:ext uri="{BB962C8B-B14F-4D97-AF65-F5344CB8AC3E}">
        <p14:creationId xmlns:p14="http://schemas.microsoft.com/office/powerpoint/2010/main" val="3450472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8E10-FF7B-FC4B-B795-0BC8D5A13B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96349-411A-834D-B65D-CD25D18B4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042D59-D2AF-2340-84FD-E34D44DE36F8}"/>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5" name="Footer Placeholder 4">
            <a:extLst>
              <a:ext uri="{FF2B5EF4-FFF2-40B4-BE49-F238E27FC236}">
                <a16:creationId xmlns:a16="http://schemas.microsoft.com/office/drawing/2014/main" id="{DFB23C89-3289-6E4F-AAD5-F596E1AF7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49429-CF0F-9043-8A0A-768639D03AC7}"/>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270465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CC7C-2B4A-DB42-93FE-F67292C8F7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4E4704-9312-8340-8C5B-036A5AFA1A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07178-4071-1647-8EF7-496F27D53A81}"/>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5" name="Footer Placeholder 4">
            <a:extLst>
              <a:ext uri="{FF2B5EF4-FFF2-40B4-BE49-F238E27FC236}">
                <a16:creationId xmlns:a16="http://schemas.microsoft.com/office/drawing/2014/main" id="{370DE3E2-0DD4-0645-B1F2-1C5A17F61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3A32F-3A3F-6741-BDD2-EE34243A002B}"/>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406958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1B1D3D-8BD1-BC43-B26B-37A697582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2B061F-09A5-CC44-B5B3-F8EE92ADA2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42539-3A0D-3D4D-82D1-BB4FA0B7E313}"/>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5" name="Footer Placeholder 4">
            <a:extLst>
              <a:ext uri="{FF2B5EF4-FFF2-40B4-BE49-F238E27FC236}">
                <a16:creationId xmlns:a16="http://schemas.microsoft.com/office/drawing/2014/main" id="{F78A8BB7-E265-8F46-ACE8-65CAF6A54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F9729-B6E5-A84E-BE4C-9F3F7094C3BB}"/>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63890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4F62-261A-8C43-9450-3E8ACFB0E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70F0B-59AE-DE46-A95B-BCBFAAF498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EE424-DF59-E14B-AE38-FB4B9AE70EA3}"/>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5" name="Footer Placeholder 4">
            <a:extLst>
              <a:ext uri="{FF2B5EF4-FFF2-40B4-BE49-F238E27FC236}">
                <a16:creationId xmlns:a16="http://schemas.microsoft.com/office/drawing/2014/main" id="{60C41037-3D05-9C40-8CFC-24866DEB8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41AC9-2A57-C341-A6C0-67DA3DC9F202}"/>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254615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8BD4-346A-8846-956F-4CD120BB2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61FDA2-4FBB-2F43-89FC-4AD8C3E33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3D52A5-E8C7-EF4E-98A2-196A8D3218A5}"/>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5" name="Footer Placeholder 4">
            <a:extLst>
              <a:ext uri="{FF2B5EF4-FFF2-40B4-BE49-F238E27FC236}">
                <a16:creationId xmlns:a16="http://schemas.microsoft.com/office/drawing/2014/main" id="{FE9F4740-BF3F-ED46-A145-FCC9187FC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5ADDD-E017-7242-AF42-EAC4F668BD25}"/>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372926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CFCA-4DF7-F74F-A6F2-4DFBFDA8B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3D6AB-C44F-0E4A-B80B-5B987F0C84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B0E9D-7A47-5643-B61F-8D16A740D1F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E0783-3503-0645-8E5D-3280C18A31CC}"/>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6" name="Footer Placeholder 5">
            <a:extLst>
              <a:ext uri="{FF2B5EF4-FFF2-40B4-BE49-F238E27FC236}">
                <a16:creationId xmlns:a16="http://schemas.microsoft.com/office/drawing/2014/main" id="{64E82659-F972-CD47-8A71-77B645EBD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2D0D8-32ED-9E48-ABCE-F70C8F6C347C}"/>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375057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F86C-07A9-944D-BF91-E151D5C5FC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ECCA88-9CEA-9E4F-ACF5-16DF9ABF4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45F3A9-406C-5840-802E-CBD4939E53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272B5-D3FA-0644-B3F2-18671CFA4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353422-750A-D14B-B01E-5CBD885BB6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19A2C7-9404-5349-82F3-BF9B76F6ACD8}"/>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8" name="Footer Placeholder 7">
            <a:extLst>
              <a:ext uri="{FF2B5EF4-FFF2-40B4-BE49-F238E27FC236}">
                <a16:creationId xmlns:a16="http://schemas.microsoft.com/office/drawing/2014/main" id="{4410629B-5FC1-9047-B32F-783C3C2109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5821B5-9A01-7B48-8A2B-B31A560779BE}"/>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210993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BCAD-B864-1548-8A4A-DF4B92EA64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A2F3B0-7420-8F48-9D1C-BF4857971E54}"/>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4" name="Footer Placeholder 3">
            <a:extLst>
              <a:ext uri="{FF2B5EF4-FFF2-40B4-BE49-F238E27FC236}">
                <a16:creationId xmlns:a16="http://schemas.microsoft.com/office/drawing/2014/main" id="{71C99C49-67B1-F24E-84A1-585345610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E5A85-B0C6-7843-9A39-EC7589914D11}"/>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2084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57AE2-CF9F-534A-88A0-4455F7B44ABC}"/>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3" name="Footer Placeholder 2">
            <a:extLst>
              <a:ext uri="{FF2B5EF4-FFF2-40B4-BE49-F238E27FC236}">
                <a16:creationId xmlns:a16="http://schemas.microsoft.com/office/drawing/2014/main" id="{387A3B65-2870-7642-B7A3-8097CE98FC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2DDE-4975-484C-AF30-6B18905E9196}"/>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284154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65DB-D752-4D4D-B28E-0E05C7A41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94DC19-1682-E94C-94FF-2B8EAB3841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93F172-6FEA-5648-AC56-8EB253074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160713-D2E2-5F42-93D2-D3A37B1D4896}"/>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6" name="Footer Placeholder 5">
            <a:extLst>
              <a:ext uri="{FF2B5EF4-FFF2-40B4-BE49-F238E27FC236}">
                <a16:creationId xmlns:a16="http://schemas.microsoft.com/office/drawing/2014/main" id="{2994770F-0C0C-C142-ABE7-5BAD28F81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F0BF9-B14E-F746-8874-DDCED01676C0}"/>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147343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6DB8-8D80-3D4B-B05B-D52D727CF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1647F8-FA97-0940-9965-787AB85796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7A068-7BBD-0F4F-A8ED-271D9A503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242C1C-4E58-3D49-9053-7098DB2AFC33}"/>
              </a:ext>
            </a:extLst>
          </p:cNvPr>
          <p:cNvSpPr>
            <a:spLocks noGrp="1"/>
          </p:cNvSpPr>
          <p:nvPr>
            <p:ph type="dt" sz="half" idx="10"/>
          </p:nvPr>
        </p:nvSpPr>
        <p:spPr/>
        <p:txBody>
          <a:bodyPr/>
          <a:lstStyle/>
          <a:p>
            <a:fld id="{F9BA77AB-3F32-A745-9C79-155C935439BB}" type="datetimeFigureOut">
              <a:rPr lang="en-US" smtClean="0"/>
              <a:t>1/11/19</a:t>
            </a:fld>
            <a:endParaRPr lang="en-US"/>
          </a:p>
        </p:txBody>
      </p:sp>
      <p:sp>
        <p:nvSpPr>
          <p:cNvPr id="6" name="Footer Placeholder 5">
            <a:extLst>
              <a:ext uri="{FF2B5EF4-FFF2-40B4-BE49-F238E27FC236}">
                <a16:creationId xmlns:a16="http://schemas.microsoft.com/office/drawing/2014/main" id="{06824A0E-485B-D641-9679-F806B7BC05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C787B-C10D-EE4D-AC17-44588D084B65}"/>
              </a:ext>
            </a:extLst>
          </p:cNvPr>
          <p:cNvSpPr>
            <a:spLocks noGrp="1"/>
          </p:cNvSpPr>
          <p:nvPr>
            <p:ph type="sldNum" sz="quarter" idx="12"/>
          </p:nvPr>
        </p:nvSpPr>
        <p:spPr/>
        <p:txBody>
          <a:bodyPr/>
          <a:lstStyle/>
          <a:p>
            <a:fld id="{CCE9D8AE-5455-6948-9E6A-F5569BED7979}" type="slidenum">
              <a:rPr lang="en-US" smtClean="0"/>
              <a:t>‹#›</a:t>
            </a:fld>
            <a:endParaRPr lang="en-US"/>
          </a:p>
        </p:txBody>
      </p:sp>
    </p:spTree>
    <p:extLst>
      <p:ext uri="{BB962C8B-B14F-4D97-AF65-F5344CB8AC3E}">
        <p14:creationId xmlns:p14="http://schemas.microsoft.com/office/powerpoint/2010/main" val="242797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376E3-0158-5A47-A90C-630EDCB34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10740-7BC3-2D44-8AE2-84B77F97B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CE300-9D8B-4D40-924D-3B1D0C9FED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A77AB-3F32-A745-9C79-155C935439BB}" type="datetimeFigureOut">
              <a:rPr lang="en-US" smtClean="0"/>
              <a:t>1/11/19</a:t>
            </a:fld>
            <a:endParaRPr lang="en-US"/>
          </a:p>
        </p:txBody>
      </p:sp>
      <p:sp>
        <p:nvSpPr>
          <p:cNvPr id="5" name="Footer Placeholder 4">
            <a:extLst>
              <a:ext uri="{FF2B5EF4-FFF2-40B4-BE49-F238E27FC236}">
                <a16:creationId xmlns:a16="http://schemas.microsoft.com/office/drawing/2014/main" id="{16FE8F85-6EC5-8F40-8309-6010ED8FB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35E2A-A067-DB48-8644-A70806671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9D8AE-5455-6948-9E6A-F5569BED7979}" type="slidenum">
              <a:rPr lang="en-US" smtClean="0"/>
              <a:t>‹#›</a:t>
            </a:fld>
            <a:endParaRPr lang="en-US"/>
          </a:p>
        </p:txBody>
      </p:sp>
    </p:spTree>
    <p:extLst>
      <p:ext uri="{BB962C8B-B14F-4D97-AF65-F5344CB8AC3E}">
        <p14:creationId xmlns:p14="http://schemas.microsoft.com/office/powerpoint/2010/main" val="402899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mhu_77VU4tA?feature=oembed" TargetMode="External"/><Relationship Id="rId1" Type="http://schemas.openxmlformats.org/officeDocument/2006/relationships/video" Target="https://www.youtube.com/embed/kA9bVsYWil8?feature=oembed" TargetMode="Externa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tif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cairbooks.com/" TargetMode="External"/><Relationship Id="rId2" Type="http://schemas.openxmlformats.org/officeDocument/2006/relationships/image" Target="../media/image70.gif"/><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dy of water&#10;&#10;Description automatically generated">
            <a:extLst>
              <a:ext uri="{FF2B5EF4-FFF2-40B4-BE49-F238E27FC236}">
                <a16:creationId xmlns:a16="http://schemas.microsoft.com/office/drawing/2014/main" id="{18C7B9BB-C5A0-D048-B7B0-74D54BE6862D}"/>
              </a:ext>
            </a:extLst>
          </p:cNvPr>
          <p:cNvPicPr>
            <a:picLocks noChangeAspect="1"/>
          </p:cNvPicPr>
          <p:nvPr/>
        </p:nvPicPr>
        <p:blipFill>
          <a:blip r:embed="rId3"/>
          <a:stretch>
            <a:fillRect/>
          </a:stretch>
        </p:blipFill>
        <p:spPr>
          <a:xfrm>
            <a:off x="0" y="1833"/>
            <a:ext cx="12192000" cy="6854334"/>
          </a:xfrm>
          <a:prstGeom prst="rect">
            <a:avLst/>
          </a:prstGeom>
        </p:spPr>
      </p:pic>
    </p:spTree>
    <p:extLst>
      <p:ext uri="{BB962C8B-B14F-4D97-AF65-F5344CB8AC3E}">
        <p14:creationId xmlns:p14="http://schemas.microsoft.com/office/powerpoint/2010/main" val="74110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027037" y="376804"/>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accent4">
                    <a:lumMod val="75000"/>
                  </a:schemeClr>
                </a:solidFill>
                <a:latin typeface="ABeeZee" panose="02000000000000000000" pitchFamily="2" charset="77"/>
              </a:rPr>
              <a:t>An </a:t>
            </a:r>
            <a:r>
              <a:rPr lang="en-US" sz="3600" b="1" dirty="0" err="1">
                <a:solidFill>
                  <a:schemeClr val="accent4">
                    <a:lumMod val="75000"/>
                  </a:schemeClr>
                </a:solidFill>
                <a:latin typeface="ABeeZee" panose="02000000000000000000" pitchFamily="2" charset="77"/>
              </a:rPr>
              <a:t>Cogadh</a:t>
            </a:r>
            <a:r>
              <a:rPr lang="en-US" sz="3600" b="1" dirty="0">
                <a:solidFill>
                  <a:schemeClr val="accent4">
                    <a:lumMod val="75000"/>
                  </a:schemeClr>
                </a:solidFill>
                <a:latin typeface="ABeeZee" panose="02000000000000000000" pitchFamily="2" charset="77"/>
              </a:rPr>
              <a:t> </a:t>
            </a:r>
            <a:r>
              <a:rPr lang="en-US" sz="3600" b="1" dirty="0" err="1">
                <a:solidFill>
                  <a:schemeClr val="accent4">
                    <a:lumMod val="75000"/>
                  </a:schemeClr>
                </a:solidFill>
                <a:latin typeface="ABeeZee" panose="02000000000000000000" pitchFamily="2" charset="77"/>
              </a:rPr>
              <a:t>Mòr</a:t>
            </a:r>
            <a:endParaRPr lang="en-US" sz="3600" b="1" dirty="0">
              <a:solidFill>
                <a:schemeClr val="accent4">
                  <a:lumMod val="75000"/>
                </a:schemeClr>
              </a:solidFill>
              <a:latin typeface="ABeeZee" panose="02000000000000000000" pitchFamily="2" charset="77"/>
            </a:endParaRPr>
          </a:p>
        </p:txBody>
      </p:sp>
      <p:pic>
        <p:nvPicPr>
          <p:cNvPr id="3" name="World War One: rare archive footage from the start of war in 1914">
            <a:hlinkClick r:id="" action="ppaction://media"/>
            <a:extLst>
              <a:ext uri="{FF2B5EF4-FFF2-40B4-BE49-F238E27FC236}">
                <a16:creationId xmlns:a16="http://schemas.microsoft.com/office/drawing/2014/main" id="{33C06597-908E-3147-8164-3DFECC4B2096}"/>
              </a:ext>
            </a:extLst>
          </p:cNvPr>
          <p:cNvPicPr>
            <a:picLocks noRot="1" noChangeAspect="1"/>
          </p:cNvPicPr>
          <p:nvPr>
            <a:videoFile r:link="rId1"/>
          </p:nvPr>
        </p:nvPicPr>
        <p:blipFill>
          <a:blip r:embed="rId4"/>
          <a:stretch>
            <a:fillRect/>
          </a:stretch>
        </p:blipFill>
        <p:spPr>
          <a:xfrm>
            <a:off x="8730542" y="881629"/>
            <a:ext cx="3048337" cy="1714689"/>
          </a:xfrm>
          <a:prstGeom prst="rect">
            <a:avLst/>
          </a:prstGeom>
        </p:spPr>
      </p:pic>
      <p:sp>
        <p:nvSpPr>
          <p:cNvPr id="5" name="Rectangle 4">
            <a:extLst>
              <a:ext uri="{FF2B5EF4-FFF2-40B4-BE49-F238E27FC236}">
                <a16:creationId xmlns:a16="http://schemas.microsoft.com/office/drawing/2014/main" id="{5009E9DE-D9DA-5B43-AEC6-0CEC69197E98}"/>
              </a:ext>
            </a:extLst>
          </p:cNvPr>
          <p:cNvSpPr/>
          <p:nvPr/>
        </p:nvSpPr>
        <p:spPr>
          <a:xfrm>
            <a:off x="2027037" y="1237369"/>
            <a:ext cx="6600129" cy="5324535"/>
          </a:xfrm>
          <a:prstGeom prst="rect">
            <a:avLst/>
          </a:prstGeom>
        </p:spPr>
        <p:txBody>
          <a:bodyPr wrap="square">
            <a:spAutoFit/>
          </a:bodyPr>
          <a:lstStyle/>
          <a:p>
            <a:r>
              <a:rPr lang="gd-GB" sz="2000" dirty="0">
                <a:solidFill>
                  <a:schemeClr val="bg1"/>
                </a:solidFill>
                <a:latin typeface="ABeeZee" panose="02000000000000000000" pitchFamily="2" charset="77"/>
              </a:rPr>
              <a:t>Air 28 Ògmhios 1914 chaidh an t-Àrd-dhiùc Franz Ferdinand, a bha gu bhith os </a:t>
            </a:r>
            <a:r>
              <a:rPr lang="gd-GB" sz="2000">
                <a:solidFill>
                  <a:schemeClr val="bg1"/>
                </a:solidFill>
                <a:latin typeface="ABeeZee" panose="02000000000000000000" pitchFamily="2" charset="77"/>
              </a:rPr>
              <a:t>cionn Ìmpireachd </a:t>
            </a:r>
            <a:r>
              <a:rPr lang="en-GB" sz="2000">
                <a:solidFill>
                  <a:schemeClr val="bg1"/>
                </a:solidFill>
                <a:latin typeface="ABeeZee" panose="02000000000000000000" pitchFamily="2" charset="77"/>
              </a:rPr>
              <a:t>na h-</a:t>
            </a:r>
            <a:r>
              <a:rPr lang="gd-GB" sz="2000">
                <a:solidFill>
                  <a:schemeClr val="bg1"/>
                </a:solidFill>
                <a:latin typeface="ABeeZee" panose="02000000000000000000" pitchFamily="2" charset="77"/>
              </a:rPr>
              <a:t>Ostair-Ungair, </a:t>
            </a:r>
            <a:r>
              <a:rPr lang="gd-GB" sz="2000" dirty="0">
                <a:solidFill>
                  <a:schemeClr val="bg1"/>
                </a:solidFill>
                <a:latin typeface="ABeeZee" panose="02000000000000000000" pitchFamily="2" charset="77"/>
              </a:rPr>
              <a:t>a mharbhadh ann an Sarajevo, Bosnia. Mìos às dèidh bàs Franz Ferdinand, thòisich </a:t>
            </a:r>
            <a:r>
              <a:rPr lang="gd-GB" sz="2000">
                <a:solidFill>
                  <a:schemeClr val="bg1"/>
                </a:solidFill>
                <a:latin typeface="ABeeZee" panose="02000000000000000000" pitchFamily="2" charset="77"/>
              </a:rPr>
              <a:t>cogadh </a:t>
            </a:r>
            <a:r>
              <a:rPr lang="en-GB" sz="2000">
                <a:solidFill>
                  <a:schemeClr val="bg1"/>
                </a:solidFill>
                <a:latin typeface="ABeeZee" panose="02000000000000000000" pitchFamily="2" charset="77"/>
              </a:rPr>
              <a:t>le</a:t>
            </a:r>
            <a:r>
              <a:rPr lang="gd-GB" sz="2000">
                <a:solidFill>
                  <a:schemeClr val="bg1"/>
                </a:solidFill>
                <a:latin typeface="ABeeZee" panose="02000000000000000000" pitchFamily="2" charset="77"/>
              </a:rPr>
              <a:t>is </a:t>
            </a:r>
            <a:r>
              <a:rPr lang="en-GB" sz="2000">
                <a:solidFill>
                  <a:schemeClr val="bg1"/>
                </a:solidFill>
                <a:latin typeface="ABeeZee" panose="02000000000000000000" pitchFamily="2" charset="77"/>
              </a:rPr>
              <a:t>a</a:t>
            </a:r>
            <a:r>
              <a:rPr lang="gd-GB" sz="2000">
                <a:solidFill>
                  <a:schemeClr val="bg1"/>
                </a:solidFill>
                <a:latin typeface="ABeeZee" panose="02000000000000000000" pitchFamily="2" charset="77"/>
              </a:rPr>
              <a:t>n </a:t>
            </a:r>
            <a:r>
              <a:rPr lang="gd-GB" sz="2000" dirty="0">
                <a:solidFill>
                  <a:schemeClr val="bg1"/>
                </a:solidFill>
                <a:latin typeface="ABeeZee" panose="02000000000000000000" pitchFamily="2" charset="77"/>
              </a:rPr>
              <a:t>Ostair </a:t>
            </a:r>
            <a:r>
              <a:rPr lang="gd-GB" sz="2000">
                <a:solidFill>
                  <a:schemeClr val="bg1"/>
                </a:solidFill>
                <a:latin typeface="ABeeZee" panose="02000000000000000000" pitchFamily="2" charset="77"/>
              </a:rPr>
              <a:t>agus </a:t>
            </a:r>
            <a:r>
              <a:rPr lang="en-GB" sz="2000">
                <a:solidFill>
                  <a:schemeClr val="bg1"/>
                </a:solidFill>
                <a:latin typeface="ABeeZee" panose="02000000000000000000" pitchFamily="2" charset="77"/>
              </a:rPr>
              <a:t>a</a:t>
            </a:r>
            <a:r>
              <a:rPr lang="gd-GB" sz="2000">
                <a:solidFill>
                  <a:schemeClr val="bg1"/>
                </a:solidFill>
                <a:latin typeface="ABeeZee" panose="02000000000000000000" pitchFamily="2" charset="77"/>
              </a:rPr>
              <a:t>n </a:t>
            </a:r>
            <a:r>
              <a:rPr lang="gd-GB" sz="2000" dirty="0">
                <a:solidFill>
                  <a:schemeClr val="bg1"/>
                </a:solidFill>
                <a:latin typeface="ABeeZee" panose="02000000000000000000" pitchFamily="2" charset="77"/>
              </a:rPr>
              <a:t>Ungair a’ sabaid an aghaidh Sherbia.</a:t>
            </a:r>
          </a:p>
          <a:p>
            <a:endParaRPr lang="en-GB" sz="2000" dirty="0">
              <a:solidFill>
                <a:schemeClr val="bg1"/>
              </a:solidFill>
              <a:latin typeface="ABeeZee" panose="02000000000000000000" pitchFamily="2" charset="77"/>
            </a:endParaRPr>
          </a:p>
          <a:p>
            <a:r>
              <a:rPr lang="gd-GB" sz="2000" dirty="0">
                <a:solidFill>
                  <a:schemeClr val="bg1"/>
                </a:solidFill>
                <a:latin typeface="ABeeZee" panose="02000000000000000000" pitchFamily="2" charset="77"/>
              </a:rPr>
              <a:t>Thàinig a’ Ghearmailt a-steach dhan chath gus taic a thoirt dhan Ostair. Bha iad cuideachd airson crìochan na dùthcha a leudachadh gu mòr agus smachd fhaighinn air an Roinn Eòrpa. Chuir seo eagal air dùthchannan eile na Roinn Eòrpa agus thàinig an Fhraing agus an Ruis còmhla gus sabaid nan aghaidh. Cha robh Breatainn airson sabaid an toiseach, ach nuair a dh’fheuch a’ Ghearmailt ri ionnsaigh a thoirt air an Fhraing tron Bheilg, dh’atharraich cùisean.</a:t>
            </a:r>
            <a:endParaRPr lang="en-GB" sz="2000" dirty="0">
              <a:solidFill>
                <a:schemeClr val="bg1"/>
              </a:solidFill>
              <a:latin typeface="ABeeZee" panose="02000000000000000000" pitchFamily="2" charset="77"/>
            </a:endParaRPr>
          </a:p>
        </p:txBody>
      </p:sp>
      <p:pic>
        <p:nvPicPr>
          <p:cNvPr id="6146" name="Picture 2" descr="Image result for great war declared 1914 newspapers">
            <a:extLst>
              <a:ext uri="{FF2B5EF4-FFF2-40B4-BE49-F238E27FC236}">
                <a16:creationId xmlns:a16="http://schemas.microsoft.com/office/drawing/2014/main" id="{CFF95E9F-2288-4B4D-8EDB-DF0DD5665F9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26267" y="4881365"/>
            <a:ext cx="2056883" cy="1216244"/>
          </a:xfrm>
          <a:prstGeom prst="rect">
            <a:avLst/>
          </a:prstGeom>
          <a:noFill/>
          <a:extLst>
            <a:ext uri="{909E8E84-426E-40DD-AFC4-6F175D3DCCD1}">
              <a14:hiddenFill xmlns:a14="http://schemas.microsoft.com/office/drawing/2010/main">
                <a:solidFill>
                  <a:srgbClr val="FFFFFF"/>
                </a:solidFill>
              </a14:hiddenFill>
            </a:ext>
          </a:extLst>
        </p:spPr>
      </p:pic>
      <p:pic>
        <p:nvPicPr>
          <p:cNvPr id="8" name="World War 1 Graphic Footage">
            <a:hlinkClick r:id="" action="ppaction://media"/>
            <a:extLst>
              <a:ext uri="{FF2B5EF4-FFF2-40B4-BE49-F238E27FC236}">
                <a16:creationId xmlns:a16="http://schemas.microsoft.com/office/drawing/2014/main" id="{429A4F6F-AC13-AB48-A513-D25DC4435DD3}"/>
              </a:ext>
            </a:extLst>
          </p:cNvPr>
          <p:cNvPicPr>
            <a:picLocks noRot="1" noChangeAspect="1"/>
          </p:cNvPicPr>
          <p:nvPr>
            <a:videoFile r:link="rId2"/>
          </p:nvPr>
        </p:nvPicPr>
        <p:blipFill>
          <a:blip r:embed="rId6"/>
          <a:stretch>
            <a:fillRect/>
          </a:stretch>
        </p:blipFill>
        <p:spPr>
          <a:xfrm>
            <a:off x="8730541" y="2881497"/>
            <a:ext cx="3048337" cy="1714689"/>
          </a:xfrm>
          <a:prstGeom prst="rect">
            <a:avLst/>
          </a:prstGeom>
        </p:spPr>
      </p:pic>
    </p:spTree>
    <p:extLst>
      <p:ext uri="{BB962C8B-B14F-4D97-AF65-F5344CB8AC3E}">
        <p14:creationId xmlns:p14="http://schemas.microsoft.com/office/powerpoint/2010/main" val="286500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09E9DE-D9DA-5B43-AEC6-0CEC69197E98}"/>
              </a:ext>
            </a:extLst>
          </p:cNvPr>
          <p:cNvSpPr/>
          <p:nvPr/>
        </p:nvSpPr>
        <p:spPr>
          <a:xfrm>
            <a:off x="2146306" y="975790"/>
            <a:ext cx="9084912" cy="3170099"/>
          </a:xfrm>
          <a:prstGeom prst="rect">
            <a:avLst/>
          </a:prstGeom>
        </p:spPr>
        <p:txBody>
          <a:bodyPr wrap="square">
            <a:spAutoFit/>
          </a:bodyPr>
          <a:lstStyle/>
          <a:p>
            <a:r>
              <a:rPr lang="gd-GB" sz="2000" dirty="0">
                <a:solidFill>
                  <a:schemeClr val="bg1"/>
                </a:solidFill>
                <a:latin typeface="ABeeZee" panose="02000000000000000000" pitchFamily="2" charset="77"/>
              </a:rPr>
              <a:t>Cha </a:t>
            </a:r>
            <a:r>
              <a:rPr lang="gd-GB" sz="2000">
                <a:solidFill>
                  <a:schemeClr val="bg1"/>
                </a:solidFill>
                <a:latin typeface="ABeeZee" panose="02000000000000000000" pitchFamily="2" charset="77"/>
              </a:rPr>
              <a:t>robh </a:t>
            </a:r>
            <a:r>
              <a:rPr lang="en-GB" sz="2000">
                <a:solidFill>
                  <a:schemeClr val="bg1"/>
                </a:solidFill>
                <a:latin typeface="ABeeZee" panose="02000000000000000000" pitchFamily="2" charset="77"/>
              </a:rPr>
              <a:t>a</a:t>
            </a:r>
            <a:r>
              <a:rPr lang="gd-GB" sz="2000">
                <a:solidFill>
                  <a:schemeClr val="bg1"/>
                </a:solidFill>
                <a:latin typeface="ABeeZee" panose="02000000000000000000" pitchFamily="2" charset="77"/>
              </a:rPr>
              <a:t>’ </a:t>
            </a:r>
            <a:r>
              <a:rPr lang="gd-GB" sz="2000" dirty="0">
                <a:solidFill>
                  <a:schemeClr val="bg1"/>
                </a:solidFill>
                <a:latin typeface="ABeeZee" panose="02000000000000000000" pitchFamily="2" charset="77"/>
              </a:rPr>
              <a:t>Bheilg airson pàirt a ghabhail sa chòmhstri, ach nuair a thàinig arm na Gearmailt tron dùthaich, cha robh roghainn aca. Air sgàth ’s gun robh còrdadh eadar Breatainn </a:t>
            </a:r>
            <a:r>
              <a:rPr lang="gd-GB" sz="2000">
                <a:solidFill>
                  <a:schemeClr val="bg1"/>
                </a:solidFill>
                <a:latin typeface="ABeeZee" panose="02000000000000000000" pitchFamily="2" charset="77"/>
              </a:rPr>
              <a:t>agus </a:t>
            </a:r>
            <a:r>
              <a:rPr lang="en-GB" sz="2000">
                <a:solidFill>
                  <a:schemeClr val="bg1"/>
                </a:solidFill>
                <a:latin typeface="ABeeZee" panose="02000000000000000000" pitchFamily="2" charset="77"/>
              </a:rPr>
              <a:t>a</a:t>
            </a:r>
            <a:r>
              <a:rPr lang="gd-GB" sz="2000">
                <a:solidFill>
                  <a:schemeClr val="bg1"/>
                </a:solidFill>
                <a:latin typeface="ABeeZee" panose="02000000000000000000" pitchFamily="2" charset="77"/>
              </a:rPr>
              <a:t>’ </a:t>
            </a:r>
            <a:r>
              <a:rPr lang="gd-GB" sz="2000" dirty="0">
                <a:solidFill>
                  <a:schemeClr val="bg1"/>
                </a:solidFill>
                <a:latin typeface="ABeeZee" panose="02000000000000000000" pitchFamily="2" charset="77"/>
              </a:rPr>
              <a:t>Bheilg gus càch a chèile a chuideachadh, air 4 Lùnastal 1914 ghairm Breatainn cogadh an aghaidh na Gearmailt.</a:t>
            </a:r>
          </a:p>
          <a:p>
            <a:endParaRPr lang="en-GB" sz="2000" dirty="0">
              <a:solidFill>
                <a:schemeClr val="bg1"/>
              </a:solidFill>
              <a:latin typeface="ABeeZee" panose="02000000000000000000" pitchFamily="2" charset="77"/>
            </a:endParaRPr>
          </a:p>
          <a:p>
            <a:r>
              <a:rPr lang="gd-GB" sz="2000" dirty="0">
                <a:solidFill>
                  <a:schemeClr val="bg1"/>
                </a:solidFill>
                <a:latin typeface="ABeeZee" panose="02000000000000000000" pitchFamily="2" charset="77"/>
              </a:rPr>
              <a:t>Às dèidh ceithir bliadhna a’ sabaid, thàinig An Cogadh Mòr gu crìch air 11 Samhain 1918 nuair a chaidh rèite-chogaidh a shoighneadh ann an carbad-trèana ann an Coille Chompiégne san Fhraing.  </a:t>
            </a:r>
            <a:endParaRPr lang="en-GB" sz="2000" dirty="0">
              <a:solidFill>
                <a:schemeClr val="bg1"/>
              </a:solidFill>
              <a:latin typeface="ABeeZee" panose="02000000000000000000" pitchFamily="2" charset="77"/>
            </a:endParaRPr>
          </a:p>
          <a:p>
            <a:r>
              <a:rPr lang="gd-GB" sz="2000" dirty="0">
                <a:solidFill>
                  <a:schemeClr val="bg1"/>
                </a:solidFill>
                <a:latin typeface="ABeeZee" panose="02000000000000000000" pitchFamily="2" charset="77"/>
              </a:rPr>
              <a:t> </a:t>
            </a:r>
            <a:endParaRPr lang="en-GB" sz="2000" dirty="0">
              <a:solidFill>
                <a:schemeClr val="bg1"/>
              </a:solidFill>
              <a:latin typeface="ABeeZee" panose="02000000000000000000" pitchFamily="2" charset="77"/>
            </a:endParaRPr>
          </a:p>
        </p:txBody>
      </p:sp>
      <p:pic>
        <p:nvPicPr>
          <p:cNvPr id="1026" name="Picture 2" descr="Image result for armistice - british newspaper">
            <a:extLst>
              <a:ext uri="{FF2B5EF4-FFF2-40B4-BE49-F238E27FC236}">
                <a16:creationId xmlns:a16="http://schemas.microsoft.com/office/drawing/2014/main" id="{13906603-8A3D-E44A-9006-D703F5E815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56627" y="3987835"/>
            <a:ext cx="3878746" cy="216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4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oin&#10;&#10;Description automatically generated">
            <a:extLst>
              <a:ext uri="{FF2B5EF4-FFF2-40B4-BE49-F238E27FC236}">
                <a16:creationId xmlns:a16="http://schemas.microsoft.com/office/drawing/2014/main" id="{1AE25D46-7029-4D4C-B2AA-071B7A616815}"/>
              </a:ext>
            </a:extLst>
          </p:cNvPr>
          <p:cNvPicPr>
            <a:picLocks noChangeAspect="1"/>
          </p:cNvPicPr>
          <p:nvPr/>
        </p:nvPicPr>
        <p:blipFill>
          <a:blip r:embed="rId2"/>
          <a:stretch>
            <a:fillRect/>
          </a:stretch>
        </p:blipFill>
        <p:spPr>
          <a:xfrm>
            <a:off x="8080512" y="4999382"/>
            <a:ext cx="2385392" cy="1470992"/>
          </a:xfrm>
          <a:prstGeom prst="rect">
            <a:avLst/>
          </a:prstGeom>
        </p:spPr>
      </p:pic>
      <p:sp>
        <p:nvSpPr>
          <p:cNvPr id="5" name="Rectangle 4">
            <a:extLst>
              <a:ext uri="{FF2B5EF4-FFF2-40B4-BE49-F238E27FC236}">
                <a16:creationId xmlns:a16="http://schemas.microsoft.com/office/drawing/2014/main" id="{5009E9DE-D9DA-5B43-AEC6-0CEC69197E98}"/>
              </a:ext>
            </a:extLst>
          </p:cNvPr>
          <p:cNvSpPr/>
          <p:nvPr/>
        </p:nvSpPr>
        <p:spPr>
          <a:xfrm>
            <a:off x="2196001" y="271342"/>
            <a:ext cx="8927628" cy="4555093"/>
          </a:xfrm>
          <a:prstGeom prst="rect">
            <a:avLst/>
          </a:prstGeom>
        </p:spPr>
        <p:txBody>
          <a:bodyPr wrap="square">
            <a:spAutoFit/>
          </a:bodyPr>
          <a:lstStyle/>
          <a:p>
            <a:r>
              <a:rPr lang="gd-GB" sz="2400" dirty="0">
                <a:solidFill>
                  <a:schemeClr val="bg1"/>
                </a:solidFill>
                <a:latin typeface="ABeeZee" panose="02000000000000000000" pitchFamily="2" charset="77"/>
              </a:rPr>
              <a:t>.  </a:t>
            </a:r>
            <a:endParaRPr lang="en-GB" sz="2400" dirty="0">
              <a:solidFill>
                <a:schemeClr val="bg1"/>
              </a:solidFill>
              <a:latin typeface="ABeeZee" panose="02000000000000000000" pitchFamily="2" charset="77"/>
            </a:endParaRPr>
          </a:p>
          <a:p>
            <a:r>
              <a:rPr lang="gd-GB" sz="2400" dirty="0">
                <a:solidFill>
                  <a:schemeClr val="bg1"/>
                </a:solidFill>
                <a:latin typeface="ABeeZee" panose="02000000000000000000" pitchFamily="2" charset="77"/>
              </a:rPr>
              <a:t> </a:t>
            </a:r>
            <a:endParaRPr lang="en-GB" sz="2400" dirty="0">
              <a:solidFill>
                <a:schemeClr val="bg1"/>
              </a:solidFill>
              <a:latin typeface="ABeeZee" panose="02000000000000000000" pitchFamily="2" charset="77"/>
            </a:endParaRPr>
          </a:p>
          <a:p>
            <a:r>
              <a:rPr lang="gd-GB" sz="2200" dirty="0">
                <a:solidFill>
                  <a:schemeClr val="bg1"/>
                </a:solidFill>
                <a:latin typeface="ABeeZee" panose="02000000000000000000" pitchFamily="2" charset="77"/>
              </a:rPr>
              <a:t>Ged a bha mòran theaghlaichean anns na h-eileanan fhathast  a’ caoidh nan daoine a chaill iad, bha iad taingeil gun robh an t-sìth ann a-rithist agus bha iad ag ùrnaigh gun tilleadh an luchd-gràidh slàn, sàbhailte bhon chogadh.  Ged a bha an cogadh air crìochnachadh, bha feum air na fireannaich fhathast airson diofar obraichean às dèidh a’ chogaidh, a’ gabhail a-steach obair ath-thogail agus a bhith a’ sàbhaladh na bh’ air fhàgail de bhàtaichean a bha air am milleadh. Chaidh tuarastail na b’ àirde a thabhann do chùl-chuideachd a’ chabhlaich nam fanadh iad san t-seirbheis airson mèinnean cabhlaich a sguabadh às; cothrom math nach leigeadh iad seachad. </a:t>
            </a:r>
            <a:endParaRPr lang="en-GB" sz="2200" dirty="0">
              <a:solidFill>
                <a:schemeClr val="bg1"/>
              </a:solidFill>
              <a:latin typeface="ABeeZee" panose="02000000000000000000" pitchFamily="2" charset="77"/>
            </a:endParaRPr>
          </a:p>
        </p:txBody>
      </p:sp>
      <p:pic>
        <p:nvPicPr>
          <p:cNvPr id="4" name="Picture 3">
            <a:extLst>
              <a:ext uri="{FF2B5EF4-FFF2-40B4-BE49-F238E27FC236}">
                <a16:creationId xmlns:a16="http://schemas.microsoft.com/office/drawing/2014/main" id="{54763081-BA09-AC4D-B560-F3BCC3F466C9}"/>
              </a:ext>
            </a:extLst>
          </p:cNvPr>
          <p:cNvPicPr>
            <a:picLocks noChangeAspect="1"/>
          </p:cNvPicPr>
          <p:nvPr/>
        </p:nvPicPr>
        <p:blipFill>
          <a:blip r:embed="rId3"/>
          <a:stretch>
            <a:fillRect/>
          </a:stretch>
        </p:blipFill>
        <p:spPr>
          <a:xfrm>
            <a:off x="336480" y="4434817"/>
            <a:ext cx="1859521" cy="1878496"/>
          </a:xfrm>
          <a:prstGeom prst="rect">
            <a:avLst/>
          </a:prstGeom>
        </p:spPr>
      </p:pic>
    </p:spTree>
    <p:extLst>
      <p:ext uri="{BB962C8B-B14F-4D97-AF65-F5344CB8AC3E}">
        <p14:creationId xmlns:p14="http://schemas.microsoft.com/office/powerpoint/2010/main" val="1688578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5" y="449717"/>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solidFill>
                  <a:schemeClr val="accent4">
                    <a:lumMod val="75000"/>
                  </a:schemeClr>
                </a:solidFill>
                <a:latin typeface="ABeeZee" panose="02000000000000000000" pitchFamily="2" charset="77"/>
              </a:rPr>
              <a:t>Fòrladh</a:t>
            </a:r>
            <a:r>
              <a:rPr lang="en-GB" b="1" i="1" dirty="0"/>
              <a:t> </a:t>
            </a:r>
            <a:endParaRPr lang="en-GB" dirty="0"/>
          </a:p>
        </p:txBody>
      </p:sp>
      <p:sp>
        <p:nvSpPr>
          <p:cNvPr id="3" name="Rectangle 2">
            <a:extLst>
              <a:ext uri="{FF2B5EF4-FFF2-40B4-BE49-F238E27FC236}">
                <a16:creationId xmlns:a16="http://schemas.microsoft.com/office/drawing/2014/main" id="{C6999D0C-ABFB-6A42-9DEA-2F72AFF8CDAC}"/>
              </a:ext>
            </a:extLst>
          </p:cNvPr>
          <p:cNvSpPr/>
          <p:nvPr/>
        </p:nvSpPr>
        <p:spPr>
          <a:xfrm>
            <a:off x="2176125" y="1459368"/>
            <a:ext cx="4711693" cy="4739759"/>
          </a:xfrm>
          <a:prstGeom prst="rect">
            <a:avLst/>
          </a:prstGeom>
        </p:spPr>
        <p:txBody>
          <a:bodyPr wrap="square">
            <a:spAutoFit/>
          </a:bodyPr>
          <a:lstStyle/>
          <a:p>
            <a:r>
              <a:rPr lang="gd-GB" sz="2000" dirty="0">
                <a:solidFill>
                  <a:schemeClr val="bg1"/>
                </a:solidFill>
                <a:latin typeface="ABeeZee" panose="02000000000000000000" pitchFamily="2" charset="77"/>
              </a:rPr>
              <a:t>Chaidh a ràdh tràth san Dùbhlachd 1918 gum faigheadh an criutha aig iomadh bàta ochd latha thar fhichead de fhòrladh.</a:t>
            </a:r>
            <a:r>
              <a:rPr lang="gd-GB" sz="2000" baseline="30000" dirty="0">
                <a:solidFill>
                  <a:schemeClr val="bg1"/>
                </a:solidFill>
                <a:latin typeface="ABeeZee" panose="02000000000000000000" pitchFamily="2" charset="77"/>
              </a:rPr>
              <a:t> </a:t>
            </a:r>
            <a:r>
              <a:rPr lang="gd-GB" sz="2000" dirty="0">
                <a:solidFill>
                  <a:schemeClr val="bg1"/>
                </a:solidFill>
                <a:latin typeface="ABeeZee" panose="02000000000000000000" pitchFamily="2" charset="77"/>
              </a:rPr>
              <a:t>Fhuair maraichean à Sasainn fòrladh aig àm na Nollaig, ach fhuair maraichean à Alba fòrladh </a:t>
            </a:r>
            <a:r>
              <a:rPr lang="gd-GB" sz="2000">
                <a:solidFill>
                  <a:schemeClr val="bg1"/>
                </a:solidFill>
                <a:latin typeface="ABeeZee" panose="02000000000000000000" pitchFamily="2" charset="77"/>
              </a:rPr>
              <a:t>Oidhche Challain</a:t>
            </a:r>
            <a:r>
              <a:rPr lang="en-GB" sz="2000">
                <a:solidFill>
                  <a:schemeClr val="bg1"/>
                </a:solidFill>
                <a:latin typeface="ABeeZee" panose="02000000000000000000" pitchFamily="2" charset="77"/>
              </a:rPr>
              <a:t>n</a:t>
            </a:r>
            <a:r>
              <a:rPr lang="gd-GB" sz="2000">
                <a:solidFill>
                  <a:schemeClr val="bg1"/>
                </a:solidFill>
                <a:latin typeface="ABeeZee" panose="02000000000000000000" pitchFamily="2" charset="77"/>
              </a:rPr>
              <a:t>, </a:t>
            </a:r>
            <a:r>
              <a:rPr lang="gd-GB" sz="2000" dirty="0">
                <a:solidFill>
                  <a:schemeClr val="bg1"/>
                </a:solidFill>
                <a:latin typeface="ABeeZee" panose="02000000000000000000" pitchFamily="2" charset="77"/>
              </a:rPr>
              <a:t>gus am biodh cothrom aca a’ Bhliadhn’ Ùr a chomharrachadh ann an dòigh thraidiseanta nan eilean. Mu dheireadh thall dh’fhaodadh a’ chùl-chuideachd à Leòdhas agus às na Hearadh coimhead air adhart ri greis a chur seachad còmhla ri an teaghlaichean.</a:t>
            </a:r>
            <a:endParaRPr lang="en-GB" sz="2000" dirty="0">
              <a:solidFill>
                <a:schemeClr val="bg1"/>
              </a:solidFill>
              <a:latin typeface="ABeeZee" panose="02000000000000000000" pitchFamily="2" charset="77"/>
            </a:endParaRPr>
          </a:p>
        </p:txBody>
      </p:sp>
      <p:pic>
        <p:nvPicPr>
          <p:cNvPr id="5" name="Picture 4" descr="A group of people posing for a photo&#10;&#10;Description automatically generated">
            <a:extLst>
              <a:ext uri="{FF2B5EF4-FFF2-40B4-BE49-F238E27FC236}">
                <a16:creationId xmlns:a16="http://schemas.microsoft.com/office/drawing/2014/main" id="{01958B46-42D2-A54D-9EEE-5A9E66DA43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66658" y="2236607"/>
            <a:ext cx="4391440" cy="2822108"/>
          </a:xfrm>
          <a:prstGeom prst="rect">
            <a:avLst/>
          </a:prstGeom>
        </p:spPr>
      </p:pic>
      <p:pic>
        <p:nvPicPr>
          <p:cNvPr id="6" name="Picture 5">
            <a:extLst>
              <a:ext uri="{FF2B5EF4-FFF2-40B4-BE49-F238E27FC236}">
                <a16:creationId xmlns:a16="http://schemas.microsoft.com/office/drawing/2014/main" id="{ACDF1C5D-6063-5A4C-A5CA-03069BCA5462}"/>
              </a:ext>
            </a:extLst>
          </p:cNvPr>
          <p:cNvPicPr>
            <a:picLocks noChangeAspect="1"/>
          </p:cNvPicPr>
          <p:nvPr/>
        </p:nvPicPr>
        <p:blipFill>
          <a:blip r:embed="rId3"/>
          <a:stretch>
            <a:fillRect/>
          </a:stretch>
        </p:blipFill>
        <p:spPr>
          <a:xfrm>
            <a:off x="7033075" y="2082935"/>
            <a:ext cx="4711693" cy="3125169"/>
          </a:xfrm>
          <a:prstGeom prst="rect">
            <a:avLst/>
          </a:prstGeom>
        </p:spPr>
      </p:pic>
    </p:spTree>
    <p:extLst>
      <p:ext uri="{BB962C8B-B14F-4D97-AF65-F5344CB8AC3E}">
        <p14:creationId xmlns:p14="http://schemas.microsoft.com/office/powerpoint/2010/main" val="285523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39939"/>
            <a:ext cx="9005398"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4000" dirty="0">
                <a:solidFill>
                  <a:schemeClr val="accent4">
                    <a:lumMod val="75000"/>
                  </a:schemeClr>
                </a:solidFill>
                <a:latin typeface="ABeeZee" panose="02000000000000000000" pitchFamily="2" charset="77"/>
              </a:rPr>
              <a:t>Aighear a’ tilleadh dhachaigh</a:t>
            </a:r>
            <a:endParaRPr lang="en-GB" sz="4000" dirty="0">
              <a:solidFill>
                <a:schemeClr val="accent4">
                  <a:lumMod val="75000"/>
                </a:schemeClr>
              </a:solidFill>
              <a:latin typeface="ABeeZee" panose="02000000000000000000" pitchFamily="2" charset="77"/>
            </a:endParaRPr>
          </a:p>
        </p:txBody>
      </p:sp>
      <p:sp>
        <p:nvSpPr>
          <p:cNvPr id="3" name="Rectangle 2">
            <a:extLst>
              <a:ext uri="{FF2B5EF4-FFF2-40B4-BE49-F238E27FC236}">
                <a16:creationId xmlns:a16="http://schemas.microsoft.com/office/drawing/2014/main" id="{C6999D0C-ABFB-6A42-9DEA-2F72AFF8CDAC}"/>
              </a:ext>
            </a:extLst>
          </p:cNvPr>
          <p:cNvSpPr/>
          <p:nvPr/>
        </p:nvSpPr>
        <p:spPr>
          <a:xfrm>
            <a:off x="2176124" y="1349590"/>
            <a:ext cx="7027511" cy="5632311"/>
          </a:xfrm>
          <a:prstGeom prst="rect">
            <a:avLst/>
          </a:prstGeom>
        </p:spPr>
        <p:txBody>
          <a:bodyPr wrap="square">
            <a:spAutoFit/>
          </a:bodyPr>
          <a:lstStyle/>
          <a:p>
            <a:r>
              <a:rPr lang="gd-GB" dirty="0">
                <a:solidFill>
                  <a:schemeClr val="bg1"/>
                </a:solidFill>
                <a:latin typeface="ABeeZee" panose="02000000000000000000" pitchFamily="2" charset="77"/>
              </a:rPr>
              <a:t>Le sin, b’ ann le aighear mòr a thòisich muinntir a’ chabhlaich a’ dèanamh air Caol Loch Aillse, far an seòladh iad dhachaigh gu bhith còmhla ri an teaghlaichean a-rithist. </a:t>
            </a:r>
            <a:endParaRPr lang="en-GB" dirty="0">
              <a:solidFill>
                <a:schemeClr val="bg1"/>
              </a:solidFill>
              <a:latin typeface="ABeeZee" panose="02000000000000000000" pitchFamily="2" charset="77"/>
            </a:endParaRPr>
          </a:p>
          <a:p>
            <a:r>
              <a:rPr lang="gd-GB" dirty="0">
                <a:solidFill>
                  <a:schemeClr val="bg1"/>
                </a:solidFill>
                <a:latin typeface="ABeeZee" panose="02000000000000000000" pitchFamily="2" charset="77"/>
              </a:rPr>
              <a:t> </a:t>
            </a:r>
            <a:endParaRPr lang="en-GB" dirty="0">
              <a:solidFill>
                <a:schemeClr val="bg1"/>
              </a:solidFill>
              <a:latin typeface="ABeeZee" panose="02000000000000000000" pitchFamily="2" charset="77"/>
            </a:endParaRPr>
          </a:p>
          <a:p>
            <a:r>
              <a:rPr lang="gd-GB" dirty="0">
                <a:solidFill>
                  <a:schemeClr val="bg1"/>
                </a:solidFill>
                <a:latin typeface="ABeeZee" panose="02000000000000000000" pitchFamily="2" charset="77"/>
              </a:rPr>
              <a:t>Bha na trèanaichean a’ cur thairis leis na bha de dh’fhireannaich air bòrd. Chaidh muinntir na cùl-chuideachd bho phuirt agus ionadan air feadh na dùthcha a dhinneadh a-steach dha na h-aon trèanaichean ri saighdearan a bha cuideachd a’ dèanamh an slighe dhachaigh. Ràinig na trèanaichean, cuid aca fadalach, Inbhir Nis aig uairean eadar-dhealaichte. An toiseach bhathar an dùil gum biodh trì trèanaichean ann airson na fireannaich a thoirt dhan a’ Chaol, ach cha robh ann ach a dhà.  Dh’fhàg a’ chiad trèan Inbhir Nis aig 11.40m, is trèan ‘shònraichte’ mu leth-uair a thìde às a dèidh. </a:t>
            </a:r>
            <a:r>
              <a:rPr lang="en-GB" dirty="0">
                <a:solidFill>
                  <a:schemeClr val="bg1"/>
                </a:solidFill>
                <a:latin typeface="ABeeZee" panose="02000000000000000000" pitchFamily="2" charset="77"/>
              </a:rPr>
              <a:t>Aon</a:t>
            </a:r>
            <a:r>
              <a:rPr lang="gd-GB" dirty="0">
                <a:solidFill>
                  <a:schemeClr val="bg1"/>
                </a:solidFill>
                <a:latin typeface="ABeeZee" panose="02000000000000000000" pitchFamily="2" charset="77"/>
              </a:rPr>
              <a:t> uair is gun robh iad anns a’ Chaol, dh’fhaodadh iad fois a ghabhail ann an Ionad na Croise Deirge ann an Talla an Drile mus deach iad air bòrd nam bàtaichean a bheireadh dhachaigh iad.</a:t>
            </a:r>
            <a:endParaRPr lang="en-GB" dirty="0">
              <a:solidFill>
                <a:schemeClr val="bg1"/>
              </a:solidFill>
              <a:latin typeface="ABeeZee" panose="02000000000000000000" pitchFamily="2" charset="77"/>
            </a:endParaRPr>
          </a:p>
          <a:p>
            <a:br>
              <a:rPr lang="en-GB" dirty="0"/>
            </a:br>
            <a:r>
              <a:rPr lang="en-GB" dirty="0"/>
              <a:t> </a:t>
            </a:r>
          </a:p>
        </p:txBody>
      </p:sp>
      <p:grpSp>
        <p:nvGrpSpPr>
          <p:cNvPr id="10" name="Group 9">
            <a:extLst>
              <a:ext uri="{FF2B5EF4-FFF2-40B4-BE49-F238E27FC236}">
                <a16:creationId xmlns:a16="http://schemas.microsoft.com/office/drawing/2014/main" id="{9AC1F481-6F99-8B4F-A7F1-BDC58EE673B9}"/>
              </a:ext>
            </a:extLst>
          </p:cNvPr>
          <p:cNvGrpSpPr/>
          <p:nvPr/>
        </p:nvGrpSpPr>
        <p:grpSpPr>
          <a:xfrm>
            <a:off x="9180679" y="2635472"/>
            <a:ext cx="2723212" cy="1610562"/>
            <a:chOff x="6599692" y="3933590"/>
            <a:chExt cx="3258166" cy="2175905"/>
          </a:xfrm>
        </p:grpSpPr>
        <p:pic>
          <p:nvPicPr>
            <p:cNvPr id="2052" name="Picture 4" descr="Image result for group of sailors ww1">
              <a:extLst>
                <a:ext uri="{FF2B5EF4-FFF2-40B4-BE49-F238E27FC236}">
                  <a16:creationId xmlns:a16="http://schemas.microsoft.com/office/drawing/2014/main" id="{B6704317-E173-0E44-BF93-E4314E8C59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78823" y="3998575"/>
              <a:ext cx="3099904" cy="2045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E3326EB-5885-A342-8560-D2E17193AE6D}"/>
                </a:ext>
              </a:extLst>
            </p:cNvPr>
            <p:cNvPicPr>
              <a:picLocks noChangeAspect="1"/>
            </p:cNvPicPr>
            <p:nvPr/>
          </p:nvPicPr>
          <p:blipFill>
            <a:blip r:embed="rId3"/>
            <a:stretch>
              <a:fillRect/>
            </a:stretch>
          </p:blipFill>
          <p:spPr>
            <a:xfrm>
              <a:off x="6599692" y="3933590"/>
              <a:ext cx="3258166" cy="2175905"/>
            </a:xfrm>
            <a:prstGeom prst="rect">
              <a:avLst/>
            </a:prstGeom>
          </p:spPr>
        </p:pic>
      </p:grpSp>
      <p:grpSp>
        <p:nvGrpSpPr>
          <p:cNvPr id="8" name="Group 7">
            <a:extLst>
              <a:ext uri="{FF2B5EF4-FFF2-40B4-BE49-F238E27FC236}">
                <a16:creationId xmlns:a16="http://schemas.microsoft.com/office/drawing/2014/main" id="{FE79A9F8-D88C-9B45-B83B-660D1D9747E5}"/>
              </a:ext>
            </a:extLst>
          </p:cNvPr>
          <p:cNvGrpSpPr/>
          <p:nvPr/>
        </p:nvGrpSpPr>
        <p:grpSpPr>
          <a:xfrm rot="20808216">
            <a:off x="9222078" y="1206941"/>
            <a:ext cx="2560954" cy="1780759"/>
            <a:chOff x="9408782" y="1469785"/>
            <a:chExt cx="2560954" cy="1780759"/>
          </a:xfrm>
        </p:grpSpPr>
        <p:pic>
          <p:nvPicPr>
            <p:cNvPr id="2" name="Picture 1">
              <a:extLst>
                <a:ext uri="{FF2B5EF4-FFF2-40B4-BE49-F238E27FC236}">
                  <a16:creationId xmlns:a16="http://schemas.microsoft.com/office/drawing/2014/main" id="{E88BB9DF-AD5B-BA43-B264-8893E30D7B51}"/>
                </a:ext>
              </a:extLst>
            </p:cNvPr>
            <p:cNvPicPr>
              <a:picLocks noChangeAspect="1"/>
            </p:cNvPicPr>
            <p:nvPr/>
          </p:nvPicPr>
          <p:blipFill>
            <a:blip r:embed="rId4"/>
            <a:stretch>
              <a:fillRect/>
            </a:stretch>
          </p:blipFill>
          <p:spPr>
            <a:xfrm>
              <a:off x="9481931" y="1564655"/>
              <a:ext cx="2414657" cy="1572133"/>
            </a:xfrm>
            <a:prstGeom prst="rect">
              <a:avLst/>
            </a:prstGeom>
          </p:spPr>
        </p:pic>
        <p:pic>
          <p:nvPicPr>
            <p:cNvPr id="5" name="Picture 4">
              <a:extLst>
                <a:ext uri="{FF2B5EF4-FFF2-40B4-BE49-F238E27FC236}">
                  <a16:creationId xmlns:a16="http://schemas.microsoft.com/office/drawing/2014/main" id="{98214CB2-3E9B-5047-8FD0-0000B31F72BA}"/>
                </a:ext>
              </a:extLst>
            </p:cNvPr>
            <p:cNvPicPr>
              <a:picLocks noChangeAspect="1"/>
            </p:cNvPicPr>
            <p:nvPr/>
          </p:nvPicPr>
          <p:blipFill>
            <a:blip r:embed="rId3"/>
            <a:stretch>
              <a:fillRect/>
            </a:stretch>
          </p:blipFill>
          <p:spPr>
            <a:xfrm>
              <a:off x="9408782" y="1469785"/>
              <a:ext cx="2560954" cy="1780759"/>
            </a:xfrm>
            <a:prstGeom prst="rect">
              <a:avLst/>
            </a:prstGeom>
          </p:spPr>
        </p:pic>
      </p:grpSp>
      <p:grpSp>
        <p:nvGrpSpPr>
          <p:cNvPr id="6" name="Group 5">
            <a:extLst>
              <a:ext uri="{FF2B5EF4-FFF2-40B4-BE49-F238E27FC236}">
                <a16:creationId xmlns:a16="http://schemas.microsoft.com/office/drawing/2014/main" id="{AAF729F8-15BB-0C41-A1FC-02A32E525168}"/>
              </a:ext>
            </a:extLst>
          </p:cNvPr>
          <p:cNvGrpSpPr/>
          <p:nvPr/>
        </p:nvGrpSpPr>
        <p:grpSpPr>
          <a:xfrm rot="21034791">
            <a:off x="9269412" y="4042343"/>
            <a:ext cx="2560954" cy="1780759"/>
            <a:chOff x="9203635" y="3429929"/>
            <a:chExt cx="2560954" cy="1780759"/>
          </a:xfrm>
        </p:grpSpPr>
        <p:pic>
          <p:nvPicPr>
            <p:cNvPr id="2050" name="Picture 2" descr="Image result for train 1918 uk">
              <a:extLst>
                <a:ext uri="{FF2B5EF4-FFF2-40B4-BE49-F238E27FC236}">
                  <a16:creationId xmlns:a16="http://schemas.microsoft.com/office/drawing/2014/main" id="{FD653E8E-AFCD-BB4D-8D4A-C6E92FCD1F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2256" y="3519071"/>
              <a:ext cx="2403712" cy="1602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0757C1-31E5-3543-AE8A-F8631BF48456}"/>
                </a:ext>
              </a:extLst>
            </p:cNvPr>
            <p:cNvPicPr>
              <a:picLocks noChangeAspect="1"/>
            </p:cNvPicPr>
            <p:nvPr/>
          </p:nvPicPr>
          <p:blipFill>
            <a:blip r:embed="rId3"/>
            <a:stretch>
              <a:fillRect/>
            </a:stretch>
          </p:blipFill>
          <p:spPr>
            <a:xfrm>
              <a:off x="9203635" y="3429929"/>
              <a:ext cx="2560954" cy="1780759"/>
            </a:xfrm>
            <a:prstGeom prst="rect">
              <a:avLst/>
            </a:prstGeom>
          </p:spPr>
        </p:pic>
      </p:grpSp>
    </p:spTree>
    <p:extLst>
      <p:ext uri="{BB962C8B-B14F-4D97-AF65-F5344CB8AC3E}">
        <p14:creationId xmlns:p14="http://schemas.microsoft.com/office/powerpoint/2010/main" val="288079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F9AA4A-3386-9143-8DFE-E6579C5EB6F8}"/>
              </a:ext>
            </a:extLst>
          </p:cNvPr>
          <p:cNvSpPr/>
          <p:nvPr/>
        </p:nvSpPr>
        <p:spPr>
          <a:xfrm>
            <a:off x="5638803" y="4919530"/>
            <a:ext cx="6096000" cy="369332"/>
          </a:xfrm>
          <a:prstGeom prst="rect">
            <a:avLst/>
          </a:prstGeom>
        </p:spPr>
        <p:txBody>
          <a:bodyPr>
            <a:spAutoFit/>
          </a:bodyPr>
          <a:lstStyle/>
          <a:p>
            <a:pPr algn="ctr"/>
            <a:r>
              <a:rPr lang="gd-GB" dirty="0">
                <a:solidFill>
                  <a:schemeClr val="accent4">
                    <a:lumMod val="75000"/>
                  </a:schemeClr>
                </a:solidFill>
              </a:rPr>
              <a:t>An Caol, port trang</a:t>
            </a:r>
            <a:endParaRPr lang="en-GB" dirty="0">
              <a:solidFill>
                <a:schemeClr val="accent4">
                  <a:lumMod val="75000"/>
                </a:schemeClr>
              </a:solidFill>
            </a:endParaRPr>
          </a:p>
        </p:txBody>
      </p:sp>
      <p:sp>
        <p:nvSpPr>
          <p:cNvPr id="13" name="TextBox 12">
            <a:extLst>
              <a:ext uri="{FF2B5EF4-FFF2-40B4-BE49-F238E27FC236}">
                <a16:creationId xmlns:a16="http://schemas.microsoft.com/office/drawing/2014/main" id="{658FC4FF-61D3-6E40-905F-A1EFA82BE8E6}"/>
              </a:ext>
            </a:extLst>
          </p:cNvPr>
          <p:cNvSpPr txBox="1"/>
          <p:nvPr/>
        </p:nvSpPr>
        <p:spPr>
          <a:xfrm>
            <a:off x="420760" y="4919530"/>
            <a:ext cx="5218043" cy="369332"/>
          </a:xfrm>
          <a:prstGeom prst="rect">
            <a:avLst/>
          </a:prstGeom>
          <a:noFill/>
        </p:spPr>
        <p:txBody>
          <a:bodyPr wrap="square" rtlCol="0">
            <a:spAutoFit/>
          </a:bodyPr>
          <a:lstStyle/>
          <a:p>
            <a:pPr algn="ctr"/>
            <a:r>
              <a:rPr lang="gd-GB" dirty="0">
                <a:solidFill>
                  <a:schemeClr val="accent4">
                    <a:lumMod val="75000"/>
                  </a:schemeClr>
                </a:solidFill>
              </a:rPr>
              <a:t>Cidhe agus stèisean Chaol Loch Aillse</a:t>
            </a:r>
            <a:endParaRPr lang="en-GB" dirty="0">
              <a:solidFill>
                <a:schemeClr val="accent4">
                  <a:lumMod val="75000"/>
                </a:schemeClr>
              </a:solidFill>
            </a:endParaRPr>
          </a:p>
        </p:txBody>
      </p:sp>
      <p:pic>
        <p:nvPicPr>
          <p:cNvPr id="3074" name="Picture 2" descr="https://upload.wikimedia.org/wikipedia/commons/2/27/Kyle_of_Lochalsh_station%2C_1939_%28geograph_5128618%29.jpg">
            <a:extLst>
              <a:ext uri="{FF2B5EF4-FFF2-40B4-BE49-F238E27FC236}">
                <a16:creationId xmlns:a16="http://schemas.microsoft.com/office/drawing/2014/main" id="{2422AC3A-1758-6E4A-ABFE-0EC88B81BF63}"/>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01873" y="1847567"/>
            <a:ext cx="4600851" cy="2786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6DDA92B-FC37-2541-82E6-85FD7F16952D}"/>
              </a:ext>
            </a:extLst>
          </p:cNvPr>
          <p:cNvPicPr>
            <a:picLocks noChangeAspect="1"/>
          </p:cNvPicPr>
          <p:nvPr/>
        </p:nvPicPr>
        <p:blipFill>
          <a:blip r:embed="rId3"/>
          <a:stretch>
            <a:fillRect/>
          </a:stretch>
        </p:blipFill>
        <p:spPr>
          <a:xfrm>
            <a:off x="765794" y="1746710"/>
            <a:ext cx="4879093" cy="2988154"/>
          </a:xfrm>
          <a:prstGeom prst="rect">
            <a:avLst/>
          </a:prstGeom>
        </p:spPr>
      </p:pic>
      <p:pic>
        <p:nvPicPr>
          <p:cNvPr id="2" name="Picture 1">
            <a:extLst>
              <a:ext uri="{FF2B5EF4-FFF2-40B4-BE49-F238E27FC236}">
                <a16:creationId xmlns:a16="http://schemas.microsoft.com/office/drawing/2014/main" id="{98E9B186-2938-E348-BFAE-2F5D950F066A}"/>
              </a:ext>
            </a:extLst>
          </p:cNvPr>
          <p:cNvPicPr>
            <a:picLocks noChangeAspect="1"/>
          </p:cNvPicPr>
          <p:nvPr/>
        </p:nvPicPr>
        <p:blipFill>
          <a:blip r:embed="rId4">
            <a:grayscl/>
          </a:blip>
          <a:stretch>
            <a:fillRect/>
          </a:stretch>
        </p:blipFill>
        <p:spPr>
          <a:xfrm>
            <a:off x="6455967" y="1847567"/>
            <a:ext cx="4557930" cy="2676130"/>
          </a:xfrm>
          <a:prstGeom prst="rect">
            <a:avLst/>
          </a:prstGeom>
        </p:spPr>
      </p:pic>
      <p:pic>
        <p:nvPicPr>
          <p:cNvPr id="7" name="Picture 6">
            <a:extLst>
              <a:ext uri="{FF2B5EF4-FFF2-40B4-BE49-F238E27FC236}">
                <a16:creationId xmlns:a16="http://schemas.microsoft.com/office/drawing/2014/main" id="{0C6897E1-D938-004E-8A87-FD217D821624}"/>
              </a:ext>
            </a:extLst>
          </p:cNvPr>
          <p:cNvPicPr>
            <a:picLocks noChangeAspect="1"/>
          </p:cNvPicPr>
          <p:nvPr/>
        </p:nvPicPr>
        <p:blipFill>
          <a:blip r:embed="rId3"/>
          <a:stretch>
            <a:fillRect/>
          </a:stretch>
        </p:blipFill>
        <p:spPr>
          <a:xfrm>
            <a:off x="6295385" y="1691555"/>
            <a:ext cx="4879093" cy="2988154"/>
          </a:xfrm>
          <a:prstGeom prst="rect">
            <a:avLst/>
          </a:prstGeom>
        </p:spPr>
      </p:pic>
    </p:spTree>
    <p:extLst>
      <p:ext uri="{BB962C8B-B14F-4D97-AF65-F5344CB8AC3E}">
        <p14:creationId xmlns:p14="http://schemas.microsoft.com/office/powerpoint/2010/main" val="1072701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flag&#10;&#10;Description automatically generated">
            <a:extLst>
              <a:ext uri="{FF2B5EF4-FFF2-40B4-BE49-F238E27FC236}">
                <a16:creationId xmlns:a16="http://schemas.microsoft.com/office/drawing/2014/main" id="{11DAA03D-A4AE-1342-8C59-0EB6E98A6ADC}"/>
              </a:ext>
            </a:extLst>
          </p:cNvPr>
          <p:cNvPicPr>
            <a:picLocks noChangeAspect="1"/>
          </p:cNvPicPr>
          <p:nvPr/>
        </p:nvPicPr>
        <p:blipFill>
          <a:blip r:embed="rId2">
            <a:alphaModFix amt="24000"/>
          </a:blip>
          <a:stretch>
            <a:fillRect/>
          </a:stretch>
        </p:blipFill>
        <p:spPr>
          <a:xfrm flipH="1">
            <a:off x="556591" y="454265"/>
            <a:ext cx="10803835" cy="5537288"/>
          </a:xfrm>
          <a:prstGeom prst="rect">
            <a:avLst/>
          </a:prstGeom>
        </p:spPr>
      </p:pic>
      <p:pic>
        <p:nvPicPr>
          <p:cNvPr id="8" name="Picture 7">
            <a:extLst>
              <a:ext uri="{FF2B5EF4-FFF2-40B4-BE49-F238E27FC236}">
                <a16:creationId xmlns:a16="http://schemas.microsoft.com/office/drawing/2014/main" id="{B9A63D07-7B81-AE48-9F57-E9C89C3A40B0}"/>
              </a:ext>
            </a:extLst>
          </p:cNvPr>
          <p:cNvPicPr>
            <a:picLocks noChangeAspect="1"/>
          </p:cNvPicPr>
          <p:nvPr/>
        </p:nvPicPr>
        <p:blipFill>
          <a:blip r:embed="rId3">
            <a:alphaModFix amt="77000"/>
          </a:blip>
          <a:stretch>
            <a:fillRect/>
          </a:stretch>
        </p:blipFill>
        <p:spPr>
          <a:xfrm>
            <a:off x="4293704" y="1382807"/>
            <a:ext cx="3040822" cy="4608746"/>
          </a:xfrm>
          <a:prstGeom prst="rect">
            <a:avLst/>
          </a:prstGeom>
        </p:spPr>
      </p:pic>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53526"/>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3600" b="1" dirty="0">
                <a:solidFill>
                  <a:schemeClr val="accent4">
                    <a:lumMod val="75000"/>
                  </a:schemeClr>
                </a:solidFill>
                <a:latin typeface="ABeeZee" panose="02000000000000000000" pitchFamily="2" charset="77"/>
              </a:rPr>
              <a:t>Ullachadh airson tilleadh dhachaigh</a:t>
            </a:r>
            <a:endParaRPr lang="en-GB" sz="3600" dirty="0">
              <a:solidFill>
                <a:schemeClr val="accent4">
                  <a:lumMod val="75000"/>
                </a:schemeClr>
              </a:solidFill>
              <a:latin typeface="ABeeZee" panose="02000000000000000000" pitchFamily="2" charset="77"/>
            </a:endParaRPr>
          </a:p>
        </p:txBody>
      </p:sp>
      <p:sp>
        <p:nvSpPr>
          <p:cNvPr id="3" name="Rectangle 2">
            <a:extLst>
              <a:ext uri="{FF2B5EF4-FFF2-40B4-BE49-F238E27FC236}">
                <a16:creationId xmlns:a16="http://schemas.microsoft.com/office/drawing/2014/main" id="{C6999D0C-ABFB-6A42-9DEA-2F72AFF8CDAC}"/>
              </a:ext>
            </a:extLst>
          </p:cNvPr>
          <p:cNvSpPr/>
          <p:nvPr/>
        </p:nvSpPr>
        <p:spPr>
          <a:xfrm>
            <a:off x="2176124" y="1564655"/>
            <a:ext cx="8240085" cy="4493538"/>
          </a:xfrm>
          <a:prstGeom prst="rect">
            <a:avLst/>
          </a:prstGeom>
        </p:spPr>
        <p:txBody>
          <a:bodyPr wrap="square">
            <a:spAutoFit/>
          </a:bodyPr>
          <a:lstStyle/>
          <a:p>
            <a:r>
              <a:rPr lang="gd-GB" sz="2200" dirty="0">
                <a:solidFill>
                  <a:schemeClr val="bg1"/>
                </a:solidFill>
                <a:latin typeface="ABeeZee" panose="02000000000000000000" pitchFamily="2" charset="77"/>
              </a:rPr>
              <a:t>Bha an t-aighear ann an Eilean Leòdhais a cheart cho mòr. Bha teaghlaichean a’ dèanamh deiseil airson fàilte a chur air fir, bràithrean, mic agus uncailean a bha air sabaid cho treun airson na Rìoghachd agus nach robh air tilleadh dhan eilean on a bhris an cogadh. Chaidh caran beaga a chrìochnachadh mus deach taighean agus aodach a bhlàthachadh, chaidh biadh ùr bhon chroit a dheisealachadh agus chuir na teaghlaichean orra an t-aodach a b’ fheàrr a bh’ aca. Chaidh dannsaichean is eile a chur air dòigh agus bha cuid a’ dèanamh an slighe gu Cala Steòrnabhaigh a choinneachadh rin luchd-gràidh a bha gu bhith a’ tighinn far nam bàtaichean aig meadhan-oidhche. </a:t>
            </a:r>
            <a:endParaRPr lang="en-GB" sz="2200" dirty="0">
              <a:solidFill>
                <a:schemeClr val="bg1"/>
              </a:solidFill>
              <a:latin typeface="ABeeZee" panose="02000000000000000000" pitchFamily="2" charset="77"/>
            </a:endParaRPr>
          </a:p>
          <a:p>
            <a:endParaRPr lang="en-GB" sz="2200" dirty="0">
              <a:solidFill>
                <a:schemeClr val="bg1"/>
              </a:solidFill>
            </a:endParaRPr>
          </a:p>
        </p:txBody>
      </p:sp>
    </p:spTree>
    <p:extLst>
      <p:ext uri="{BB962C8B-B14F-4D97-AF65-F5344CB8AC3E}">
        <p14:creationId xmlns:p14="http://schemas.microsoft.com/office/powerpoint/2010/main" val="333434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648C4B-7CCD-C34B-9E67-D9E4C1CFB47D}"/>
              </a:ext>
            </a:extLst>
          </p:cNvPr>
          <p:cNvPicPr>
            <a:picLocks noChangeAspect="1"/>
          </p:cNvPicPr>
          <p:nvPr/>
        </p:nvPicPr>
        <p:blipFill>
          <a:blip r:embed="rId3"/>
          <a:stretch>
            <a:fillRect/>
          </a:stretch>
        </p:blipFill>
        <p:spPr>
          <a:xfrm>
            <a:off x="2032862" y="1041015"/>
            <a:ext cx="5844054" cy="4181434"/>
          </a:xfrm>
          <a:prstGeom prst="rect">
            <a:avLst/>
          </a:prstGeom>
        </p:spPr>
      </p:pic>
      <p:sp>
        <p:nvSpPr>
          <p:cNvPr id="3" name="Rectangle 2">
            <a:extLst>
              <a:ext uri="{FF2B5EF4-FFF2-40B4-BE49-F238E27FC236}">
                <a16:creationId xmlns:a16="http://schemas.microsoft.com/office/drawing/2014/main" id="{C6999D0C-ABFB-6A42-9DEA-2F72AFF8CDAC}"/>
              </a:ext>
            </a:extLst>
          </p:cNvPr>
          <p:cNvSpPr/>
          <p:nvPr/>
        </p:nvSpPr>
        <p:spPr>
          <a:xfrm>
            <a:off x="2431847" y="1560598"/>
            <a:ext cx="4666378" cy="2862322"/>
          </a:xfrm>
          <a:prstGeom prst="rect">
            <a:avLst/>
          </a:prstGeom>
        </p:spPr>
        <p:txBody>
          <a:bodyPr wrap="square">
            <a:spAutoFit/>
          </a:bodyPr>
          <a:lstStyle/>
          <a:p>
            <a:r>
              <a:rPr lang="en-GB" sz="2000" dirty="0">
                <a:latin typeface="ABeeZee" panose="02000000000000000000" pitchFamily="2" charset="77"/>
              </a:rPr>
              <a:t>An </a:t>
            </a:r>
            <a:r>
              <a:rPr lang="en-GB" sz="2000" dirty="0" err="1">
                <a:latin typeface="ABeeZee" panose="02000000000000000000" pitchFamily="2" charset="77"/>
              </a:rPr>
              <a:t>oidhch</a:t>
            </a:r>
            <a:r>
              <a:rPr lang="en-GB" sz="2000" dirty="0">
                <a:latin typeface="ABeeZee" panose="02000000000000000000" pitchFamily="2" charset="77"/>
              </a:rPr>
              <a:t>' </a:t>
            </a:r>
            <a:r>
              <a:rPr lang="en-GB" sz="2000" dirty="0" err="1">
                <a:latin typeface="ABeeZee" panose="02000000000000000000" pitchFamily="2" charset="77"/>
              </a:rPr>
              <a:t>ud</a:t>
            </a:r>
            <a:r>
              <a:rPr lang="en-GB" sz="2000" dirty="0">
                <a:latin typeface="ABeeZee" panose="02000000000000000000" pitchFamily="2" charset="77"/>
              </a:rPr>
              <a:t> </a:t>
            </a:r>
            <a:r>
              <a:rPr lang="en-GB" sz="2000" dirty="0" err="1">
                <a:latin typeface="ABeeZee" panose="02000000000000000000" pitchFamily="2" charset="77"/>
              </a:rPr>
              <a:t>ann</a:t>
            </a:r>
            <a:r>
              <a:rPr lang="en-GB" sz="2000" dirty="0">
                <a:latin typeface="ABeeZee" panose="02000000000000000000" pitchFamily="2" charset="77"/>
              </a:rPr>
              <a:t> an </a:t>
            </a:r>
            <a:r>
              <a:rPr lang="en-GB" sz="2000" dirty="0" err="1">
                <a:latin typeface="ABeeZee" panose="02000000000000000000" pitchFamily="2" charset="77"/>
              </a:rPr>
              <a:t>Steòrnabhagh</a:t>
            </a:r>
            <a:br>
              <a:rPr lang="en-GB" sz="2000" dirty="0">
                <a:latin typeface="ABeeZee" panose="02000000000000000000" pitchFamily="2" charset="77"/>
              </a:rPr>
            </a:br>
            <a:r>
              <a:rPr lang="en-GB" sz="2000" dirty="0">
                <a:latin typeface="ABeeZee" panose="02000000000000000000" pitchFamily="2" charset="77"/>
              </a:rPr>
              <a:t>Gun </a:t>
            </a:r>
            <a:r>
              <a:rPr lang="en-GB" sz="2000" dirty="0" err="1">
                <a:latin typeface="ABeeZee" panose="02000000000000000000" pitchFamily="2" charset="77"/>
              </a:rPr>
              <a:t>chruinnich</a:t>
            </a:r>
            <a:r>
              <a:rPr lang="en-GB" sz="2000" dirty="0">
                <a:latin typeface="ABeeZee" panose="02000000000000000000" pitchFamily="2" charset="77"/>
              </a:rPr>
              <a:t> </a:t>
            </a:r>
            <a:r>
              <a:rPr lang="en-GB" sz="2000" dirty="0" err="1">
                <a:latin typeface="ABeeZee" panose="02000000000000000000" pitchFamily="2" charset="77"/>
              </a:rPr>
              <a:t>mòran</a:t>
            </a:r>
            <a:r>
              <a:rPr lang="en-GB" sz="2000" dirty="0">
                <a:latin typeface="ABeeZee" panose="02000000000000000000" pitchFamily="2" charset="77"/>
              </a:rPr>
              <a:t> </a:t>
            </a:r>
            <a:r>
              <a:rPr lang="en-GB" sz="2000" dirty="0" err="1">
                <a:latin typeface="ABeeZee" panose="02000000000000000000" pitchFamily="2" charset="77"/>
              </a:rPr>
              <a:t>sluaigh</a:t>
            </a:r>
            <a:br>
              <a:rPr lang="en-GB" sz="2000" dirty="0">
                <a:latin typeface="ABeeZee" panose="02000000000000000000" pitchFamily="2" charset="77"/>
              </a:rPr>
            </a:br>
            <a:r>
              <a:rPr lang="en-GB" sz="2000" dirty="0">
                <a:latin typeface="ABeeZee" panose="02000000000000000000" pitchFamily="2" charset="77"/>
              </a:rPr>
              <a:t>A' </a:t>
            </a:r>
            <a:r>
              <a:rPr lang="en-GB" sz="2000" dirty="0" err="1">
                <a:latin typeface="ABeeZee" panose="02000000000000000000" pitchFamily="2" charset="77"/>
              </a:rPr>
              <a:t>feitheamh</a:t>
            </a:r>
            <a:r>
              <a:rPr lang="en-GB" sz="2000" dirty="0">
                <a:latin typeface="ABeeZee" panose="02000000000000000000" pitchFamily="2" charset="77"/>
              </a:rPr>
              <a:t> </a:t>
            </a:r>
            <a:r>
              <a:rPr lang="en-GB" sz="2000" dirty="0" err="1">
                <a:latin typeface="ABeeZee" panose="02000000000000000000" pitchFamily="2" charset="77"/>
              </a:rPr>
              <a:t>ris</a:t>
            </a:r>
            <a:r>
              <a:rPr lang="en-GB" sz="2000" dirty="0">
                <a:latin typeface="ABeeZee" panose="02000000000000000000" pitchFamily="2" charset="77"/>
              </a:rPr>
              <a:t> an </a:t>
            </a:r>
            <a:r>
              <a:rPr lang="en-GB" sz="2000" dirty="0" err="1">
                <a:latin typeface="ABeeZee" panose="02000000000000000000" pitchFamily="2" charset="77"/>
              </a:rPr>
              <a:t>òigridh</a:t>
            </a:r>
            <a:br>
              <a:rPr lang="en-GB" sz="2000" dirty="0">
                <a:latin typeface="ABeeZee" panose="02000000000000000000" pitchFamily="2" charset="77"/>
              </a:rPr>
            </a:br>
            <a:r>
              <a:rPr lang="en-GB" sz="2000" dirty="0">
                <a:latin typeface="ABeeZee" panose="02000000000000000000" pitchFamily="2" charset="77"/>
              </a:rPr>
              <a:t>A </a:t>
            </a:r>
            <a:r>
              <a:rPr lang="en-GB" sz="2000" dirty="0" err="1">
                <a:latin typeface="ABeeZee" panose="02000000000000000000" pitchFamily="2" charset="77"/>
              </a:rPr>
              <a:t>bha</a:t>
            </a:r>
            <a:r>
              <a:rPr lang="en-GB" sz="2000" dirty="0">
                <a:latin typeface="ABeeZee" panose="02000000000000000000" pitchFamily="2" charset="77"/>
              </a:rPr>
              <a:t> </a:t>
            </a:r>
            <a:r>
              <a:rPr lang="en-GB" sz="2000" dirty="0" err="1">
                <a:latin typeface="ABeeZee" panose="02000000000000000000" pitchFamily="2" charset="77"/>
              </a:rPr>
              <a:t>seòladh</a:t>
            </a:r>
            <a:r>
              <a:rPr lang="en-GB" sz="2000" dirty="0">
                <a:latin typeface="ABeeZee" panose="02000000000000000000" pitchFamily="2" charset="77"/>
              </a:rPr>
              <a:t> </a:t>
            </a:r>
            <a:r>
              <a:rPr lang="en-GB" sz="2000" dirty="0" err="1">
                <a:latin typeface="ABeeZee" panose="02000000000000000000" pitchFamily="2" charset="77"/>
              </a:rPr>
              <a:t>thar</a:t>
            </a:r>
            <a:r>
              <a:rPr lang="en-GB" sz="2000" dirty="0">
                <a:latin typeface="ABeeZee" panose="02000000000000000000" pitchFamily="2" charset="77"/>
              </a:rPr>
              <a:t> a' </a:t>
            </a:r>
            <a:r>
              <a:rPr lang="en-GB" sz="2000" dirty="0" err="1">
                <a:latin typeface="ABeeZee" panose="02000000000000000000" pitchFamily="2" charset="77"/>
              </a:rPr>
              <a:t>chuain</a:t>
            </a:r>
            <a:br>
              <a:rPr lang="en-GB" sz="2000" dirty="0">
                <a:latin typeface="ABeeZee" panose="02000000000000000000" pitchFamily="2" charset="77"/>
              </a:rPr>
            </a:br>
            <a:r>
              <a:rPr lang="en-GB" sz="2000" dirty="0" err="1">
                <a:latin typeface="ABeeZee" panose="02000000000000000000" pitchFamily="2" charset="77"/>
              </a:rPr>
              <a:t>Bha</a:t>
            </a:r>
            <a:r>
              <a:rPr lang="en-GB" sz="2000" dirty="0">
                <a:latin typeface="ABeeZee" panose="02000000000000000000" pitchFamily="2" charset="77"/>
              </a:rPr>
              <a:t> </a:t>
            </a:r>
            <a:r>
              <a:rPr lang="en-GB" sz="2000" dirty="0" err="1">
                <a:latin typeface="ABeeZee" panose="02000000000000000000" pitchFamily="2" charset="77"/>
              </a:rPr>
              <a:t>peathraichean</a:t>
            </a:r>
            <a:r>
              <a:rPr lang="en-GB" sz="2000" dirty="0">
                <a:latin typeface="ABeeZee" panose="02000000000000000000" pitchFamily="2" charset="77"/>
              </a:rPr>
              <a:t> 's </a:t>
            </a:r>
            <a:r>
              <a:rPr lang="en-GB" sz="2000" dirty="0" err="1">
                <a:latin typeface="ABeeZee" panose="02000000000000000000" pitchFamily="2" charset="77"/>
              </a:rPr>
              <a:t>bha</a:t>
            </a:r>
            <a:r>
              <a:rPr lang="en-GB" sz="2000" dirty="0">
                <a:latin typeface="ABeeZee" panose="02000000000000000000" pitchFamily="2" charset="77"/>
              </a:rPr>
              <a:t> </a:t>
            </a:r>
            <a:r>
              <a:rPr lang="en-GB" sz="2000" dirty="0" err="1">
                <a:latin typeface="ABeeZee" panose="02000000000000000000" pitchFamily="2" charset="77"/>
              </a:rPr>
              <a:t>bràithrean</a:t>
            </a:r>
            <a:br>
              <a:rPr lang="en-GB" sz="2000" dirty="0">
                <a:latin typeface="ABeeZee" panose="02000000000000000000" pitchFamily="2" charset="77"/>
              </a:rPr>
            </a:br>
            <a:r>
              <a:rPr lang="en-GB" sz="2000" dirty="0">
                <a:latin typeface="ABeeZee" panose="02000000000000000000" pitchFamily="2" charset="77"/>
              </a:rPr>
              <a:t>'S </a:t>
            </a:r>
            <a:r>
              <a:rPr lang="en-GB" sz="2000" dirty="0" err="1">
                <a:latin typeface="ABeeZee" panose="02000000000000000000" pitchFamily="2" charset="77"/>
              </a:rPr>
              <a:t>pàistean</a:t>
            </a:r>
            <a:r>
              <a:rPr lang="en-GB" sz="2000" dirty="0">
                <a:latin typeface="ABeeZee" panose="02000000000000000000" pitchFamily="2" charset="77"/>
              </a:rPr>
              <a:t> </a:t>
            </a:r>
            <a:r>
              <a:rPr lang="en-GB" sz="2000" dirty="0" err="1">
                <a:latin typeface="ABeeZee" panose="02000000000000000000" pitchFamily="2" charset="77"/>
              </a:rPr>
              <a:t>beag</a:t>
            </a:r>
            <a:r>
              <a:rPr lang="en-GB" sz="2000" dirty="0">
                <a:latin typeface="ABeeZee" panose="02000000000000000000" pitchFamily="2" charset="77"/>
              </a:rPr>
              <a:t> gun </a:t>
            </a:r>
            <a:r>
              <a:rPr lang="en-GB" sz="2000" dirty="0" err="1">
                <a:latin typeface="ABeeZee" panose="02000000000000000000" pitchFamily="2" charset="77"/>
              </a:rPr>
              <a:t>ghruaim</a:t>
            </a:r>
            <a:br>
              <a:rPr lang="en-GB" sz="2000" dirty="0">
                <a:latin typeface="ABeeZee" panose="02000000000000000000" pitchFamily="2" charset="77"/>
              </a:rPr>
            </a:br>
            <a:r>
              <a:rPr lang="en-GB" sz="2000" dirty="0" err="1">
                <a:latin typeface="ABeeZee" panose="02000000000000000000" pitchFamily="2" charset="77"/>
              </a:rPr>
              <a:t>Bha</a:t>
            </a:r>
            <a:r>
              <a:rPr lang="en-GB" sz="2000" dirty="0">
                <a:latin typeface="ABeeZee" panose="02000000000000000000" pitchFamily="2" charset="77"/>
              </a:rPr>
              <a:t> </a:t>
            </a:r>
            <a:r>
              <a:rPr lang="en-GB" sz="2000" dirty="0" err="1">
                <a:latin typeface="ABeeZee" panose="02000000000000000000" pitchFamily="2" charset="77"/>
              </a:rPr>
              <a:t>athraichean</a:t>
            </a:r>
            <a:r>
              <a:rPr lang="en-GB" sz="2000" dirty="0">
                <a:latin typeface="ABeeZee" panose="02000000000000000000" pitchFamily="2" charset="77"/>
              </a:rPr>
              <a:t> is </a:t>
            </a:r>
            <a:r>
              <a:rPr lang="en-GB" sz="2000" dirty="0" err="1">
                <a:latin typeface="ABeeZee" panose="02000000000000000000" pitchFamily="2" charset="77"/>
              </a:rPr>
              <a:t>màthraichean</a:t>
            </a:r>
            <a:br>
              <a:rPr lang="en-GB" sz="2000" dirty="0">
                <a:latin typeface="ABeeZee" panose="02000000000000000000" pitchFamily="2" charset="77"/>
              </a:rPr>
            </a:br>
            <a:r>
              <a:rPr lang="en-GB" sz="2000" dirty="0">
                <a:latin typeface="ABeeZee" panose="02000000000000000000" pitchFamily="2" charset="77"/>
              </a:rPr>
              <a:t>Chum </a:t>
            </a:r>
            <a:r>
              <a:rPr lang="en-GB" sz="2000" dirty="0" err="1">
                <a:latin typeface="ABeeZee" panose="02000000000000000000" pitchFamily="2" charset="77"/>
              </a:rPr>
              <a:t>fàilt</a:t>
            </a:r>
            <a:r>
              <a:rPr lang="en-GB" sz="2000" dirty="0">
                <a:latin typeface="ABeeZee" panose="02000000000000000000" pitchFamily="2" charset="77"/>
              </a:rPr>
              <a:t> </a:t>
            </a:r>
            <a:r>
              <a:rPr lang="en-GB" sz="2000" dirty="0" err="1">
                <a:latin typeface="ABeeZee" panose="02000000000000000000" pitchFamily="2" charset="77"/>
              </a:rPr>
              <a:t>orr</a:t>
            </a:r>
            <a:r>
              <a:rPr lang="en-GB" sz="2000" dirty="0">
                <a:latin typeface="ABeeZee" panose="02000000000000000000" pitchFamily="2" charset="77"/>
              </a:rPr>
              <a:t>' </a:t>
            </a:r>
            <a:r>
              <a:rPr lang="en-GB" sz="2000" dirty="0" err="1">
                <a:latin typeface="ABeeZee" panose="02000000000000000000" pitchFamily="2" charset="77"/>
              </a:rPr>
              <a:t>chur</a:t>
            </a:r>
            <a:r>
              <a:rPr lang="en-GB" sz="2000" dirty="0">
                <a:latin typeface="ABeeZee" panose="02000000000000000000" pitchFamily="2" charset="77"/>
              </a:rPr>
              <a:t> san </a:t>
            </a:r>
            <a:r>
              <a:rPr lang="en-GB" sz="2000" dirty="0" err="1">
                <a:latin typeface="ABeeZee" panose="02000000000000000000" pitchFamily="2" charset="77"/>
              </a:rPr>
              <a:t>uair</a:t>
            </a:r>
            <a:r>
              <a:rPr lang="en-GB" sz="2000" dirty="0">
                <a:latin typeface="ABeeZee" panose="02000000000000000000" pitchFamily="2" charset="77"/>
              </a:rPr>
              <a:t>.</a:t>
            </a:r>
          </a:p>
          <a:p>
            <a:r>
              <a:rPr lang="en-GB" sz="2000" dirty="0"/>
              <a:t> </a:t>
            </a:r>
          </a:p>
        </p:txBody>
      </p:sp>
      <p:pic>
        <p:nvPicPr>
          <p:cNvPr id="10242" name="Picture 2" descr="Image result for ARMISTICE PARY UK 1918">
            <a:extLst>
              <a:ext uri="{FF2B5EF4-FFF2-40B4-BE49-F238E27FC236}">
                <a16:creationId xmlns:a16="http://schemas.microsoft.com/office/drawing/2014/main" id="{1868C4B6-4EAF-D948-B60A-3474BE5D105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a:ext>
            </a:extLst>
          </a:blip>
          <a:srcRect/>
          <a:stretch/>
        </p:blipFill>
        <p:spPr bwMode="auto">
          <a:xfrm rot="748064">
            <a:off x="7141094" y="1798240"/>
            <a:ext cx="4440264" cy="2750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11" descr="A picture containing invertebrate, animal, arthropod, crab&#10;&#10;Description automatically generated">
            <a:extLst>
              <a:ext uri="{FF2B5EF4-FFF2-40B4-BE49-F238E27FC236}">
                <a16:creationId xmlns:a16="http://schemas.microsoft.com/office/drawing/2014/main" id="{70294FD8-6ADF-1A4F-AAF5-FF170A60652C}"/>
              </a:ext>
            </a:extLst>
          </p:cNvPr>
          <p:cNvPicPr>
            <a:picLocks noChangeAspect="1"/>
          </p:cNvPicPr>
          <p:nvPr/>
        </p:nvPicPr>
        <p:blipFill>
          <a:blip r:embed="rId6"/>
          <a:stretch>
            <a:fillRect/>
          </a:stretch>
        </p:blipFill>
        <p:spPr>
          <a:xfrm>
            <a:off x="7293725" y="3736022"/>
            <a:ext cx="2625189" cy="2002144"/>
          </a:xfrm>
          <a:prstGeom prst="rect">
            <a:avLst/>
          </a:prstGeom>
        </p:spPr>
      </p:pic>
      <p:sp>
        <p:nvSpPr>
          <p:cNvPr id="2" name="TextBox 1">
            <a:extLst>
              <a:ext uri="{FF2B5EF4-FFF2-40B4-BE49-F238E27FC236}">
                <a16:creationId xmlns:a16="http://schemas.microsoft.com/office/drawing/2014/main" id="{D2F168D4-DCFF-534B-B61A-C4B62BEE4C4D}"/>
              </a:ext>
            </a:extLst>
          </p:cNvPr>
          <p:cNvSpPr txBox="1"/>
          <p:nvPr/>
        </p:nvSpPr>
        <p:spPr>
          <a:xfrm>
            <a:off x="2431847" y="4296172"/>
            <a:ext cx="4112550" cy="646331"/>
          </a:xfrm>
          <a:prstGeom prst="rect">
            <a:avLst/>
          </a:prstGeom>
          <a:noFill/>
        </p:spPr>
        <p:txBody>
          <a:bodyPr wrap="square" rtlCol="0">
            <a:spAutoFit/>
          </a:bodyPr>
          <a:lstStyle/>
          <a:p>
            <a:r>
              <a:rPr lang="en-GB" dirty="0">
                <a:latin typeface="ABeeZee" panose="02000000000000000000" pitchFamily="2" charset="77"/>
              </a:rPr>
              <a:t>(</a:t>
            </a:r>
            <a:r>
              <a:rPr lang="en-GB" i="1" dirty="0">
                <a:latin typeface="ABeeZee" panose="02000000000000000000" pitchFamily="2" charset="77"/>
              </a:rPr>
              <a:t>An </a:t>
            </a:r>
            <a:r>
              <a:rPr lang="en-GB" i="1" dirty="0" err="1">
                <a:latin typeface="ABeeZee" panose="02000000000000000000" pitchFamily="2" charset="77"/>
              </a:rPr>
              <a:t>Iolaire</a:t>
            </a:r>
            <a:r>
              <a:rPr lang="en-GB" dirty="0">
                <a:latin typeface="ABeeZee" panose="02000000000000000000" pitchFamily="2" charset="77"/>
              </a:rPr>
              <a:t>, </a:t>
            </a:r>
            <a:r>
              <a:rPr lang="en-GB" dirty="0" err="1">
                <a:latin typeface="ABeeZee" panose="02000000000000000000" pitchFamily="2" charset="77"/>
              </a:rPr>
              <a:t>Tormad</a:t>
            </a:r>
            <a:r>
              <a:rPr lang="en-GB" dirty="0">
                <a:latin typeface="ABeeZee" panose="02000000000000000000" pitchFamily="2" charset="77"/>
              </a:rPr>
              <a:t> </a:t>
            </a:r>
            <a:r>
              <a:rPr lang="en-GB" dirty="0" err="1">
                <a:latin typeface="ABeeZee" panose="02000000000000000000" pitchFamily="2" charset="77"/>
              </a:rPr>
              <a:t>MacLeòid</a:t>
            </a:r>
            <a:r>
              <a:rPr lang="en-GB" dirty="0">
                <a:latin typeface="ABeeZee" panose="02000000000000000000" pitchFamily="2" charset="77"/>
              </a:rPr>
              <a:t>, </a:t>
            </a:r>
            <a:r>
              <a:rPr lang="en-GB" dirty="0" err="1">
                <a:latin typeface="ABeeZee" panose="02000000000000000000" pitchFamily="2" charset="77"/>
              </a:rPr>
              <a:t>Cuidhdinis</a:t>
            </a:r>
            <a:r>
              <a:rPr lang="en-GB" dirty="0">
                <a:latin typeface="ABeeZee" panose="02000000000000000000" pitchFamily="2" charset="77"/>
              </a:rPr>
              <a:t>, Na </a:t>
            </a:r>
            <a:r>
              <a:rPr lang="en-GB" dirty="0" err="1">
                <a:latin typeface="ABeeZee" panose="02000000000000000000" pitchFamily="2" charset="77"/>
              </a:rPr>
              <a:t>Hearadh</a:t>
            </a:r>
            <a:r>
              <a:rPr lang="en-GB" dirty="0">
                <a:latin typeface="ABeeZee" panose="02000000000000000000" pitchFamily="2" charset="77"/>
              </a:rPr>
              <a:t>) </a:t>
            </a:r>
            <a:endParaRPr lang="en-US" dirty="0">
              <a:latin typeface="ABeeZee" panose="02000000000000000000" pitchFamily="2" charset="77"/>
            </a:endParaRPr>
          </a:p>
        </p:txBody>
      </p:sp>
    </p:spTree>
    <p:extLst>
      <p:ext uri="{BB962C8B-B14F-4D97-AF65-F5344CB8AC3E}">
        <p14:creationId xmlns:p14="http://schemas.microsoft.com/office/powerpoint/2010/main" val="3278768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53526"/>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3200" b="1" dirty="0">
                <a:solidFill>
                  <a:schemeClr val="accent4">
                    <a:lumMod val="75000"/>
                  </a:schemeClr>
                </a:solidFill>
                <a:latin typeface="ABeeZee" panose="02000000000000000000" pitchFamily="2" charset="77"/>
              </a:rPr>
              <a:t>Barrachd mharaichean na bha dùil</a:t>
            </a:r>
            <a:endParaRPr lang="en-GB" sz="3200" dirty="0">
              <a:solidFill>
                <a:schemeClr val="accent4">
                  <a:lumMod val="75000"/>
                </a:schemeClr>
              </a:solidFill>
              <a:latin typeface="ABeeZee" panose="02000000000000000000" pitchFamily="2" charset="77"/>
            </a:endParaRPr>
          </a:p>
        </p:txBody>
      </p:sp>
      <p:sp>
        <p:nvSpPr>
          <p:cNvPr id="3" name="Rectangle 2">
            <a:extLst>
              <a:ext uri="{FF2B5EF4-FFF2-40B4-BE49-F238E27FC236}">
                <a16:creationId xmlns:a16="http://schemas.microsoft.com/office/drawing/2014/main" id="{C6999D0C-ABFB-6A42-9DEA-2F72AFF8CDAC}"/>
              </a:ext>
            </a:extLst>
          </p:cNvPr>
          <p:cNvSpPr/>
          <p:nvPr/>
        </p:nvSpPr>
        <p:spPr>
          <a:xfrm>
            <a:off x="2176124" y="1363177"/>
            <a:ext cx="9512292" cy="3847207"/>
          </a:xfrm>
          <a:prstGeom prst="rect">
            <a:avLst/>
          </a:prstGeom>
        </p:spPr>
        <p:txBody>
          <a:bodyPr wrap="square">
            <a:spAutoFit/>
          </a:bodyPr>
          <a:lstStyle/>
          <a:p>
            <a:r>
              <a:rPr lang="gd-GB" sz="2000" dirty="0">
                <a:solidFill>
                  <a:schemeClr val="bg1"/>
                </a:solidFill>
                <a:latin typeface="ABeeZee" panose="02000000000000000000" pitchFamily="2" charset="77"/>
              </a:rPr>
              <a:t>Bha an t-uabhas de mharaichean air siubhal dhachaigh mar-thà sna lathaichean ro Oidhche Challainn. Le cuideachadh bhon drioftair </a:t>
            </a:r>
            <a:r>
              <a:rPr lang="gd-GB" sz="2000" i="1" dirty="0">
                <a:solidFill>
                  <a:schemeClr val="bg1"/>
                </a:solidFill>
                <a:latin typeface="ABeeZee" panose="02000000000000000000" pitchFamily="2" charset="77"/>
              </a:rPr>
              <a:t>HMD John Watt</a:t>
            </a:r>
            <a:r>
              <a:rPr lang="gd-GB" sz="2000" dirty="0">
                <a:solidFill>
                  <a:schemeClr val="bg1"/>
                </a:solidFill>
                <a:latin typeface="ABeeZee" panose="02000000000000000000" pitchFamily="2" charset="77"/>
              </a:rPr>
              <a:t>, thug am bàta-mheilichean aig Mac a’ Bhriuthainn, </a:t>
            </a:r>
            <a:r>
              <a:rPr lang="gd-GB" sz="2000" i="1" dirty="0">
                <a:solidFill>
                  <a:schemeClr val="bg1"/>
                </a:solidFill>
                <a:latin typeface="ABeeZee" panose="02000000000000000000" pitchFamily="2" charset="77"/>
              </a:rPr>
              <a:t>Sheila, </a:t>
            </a:r>
            <a:r>
              <a:rPr lang="gd-GB" sz="2000" dirty="0">
                <a:solidFill>
                  <a:schemeClr val="bg1"/>
                </a:solidFill>
                <a:latin typeface="ABeeZee" panose="02000000000000000000" pitchFamily="2" charset="77"/>
              </a:rPr>
              <a:t>na maraichean dhachaigh.</a:t>
            </a:r>
            <a:r>
              <a:rPr lang="gd-GB" sz="2000" i="1" dirty="0">
                <a:solidFill>
                  <a:schemeClr val="bg1"/>
                </a:solidFill>
                <a:latin typeface="ABeeZee" panose="02000000000000000000" pitchFamily="2" charset="77"/>
              </a:rPr>
              <a:t> </a:t>
            </a:r>
          </a:p>
          <a:p>
            <a:endParaRPr lang="en-GB" sz="2000" dirty="0">
              <a:solidFill>
                <a:schemeClr val="bg1"/>
              </a:solidFill>
              <a:latin typeface="ABeeZee" panose="02000000000000000000" pitchFamily="2" charset="77"/>
            </a:endParaRPr>
          </a:p>
          <a:p>
            <a:r>
              <a:rPr lang="gd-GB" sz="2000" dirty="0">
                <a:solidFill>
                  <a:schemeClr val="bg1"/>
                </a:solidFill>
                <a:latin typeface="ABeeZee" panose="02000000000000000000" pitchFamily="2" charset="77"/>
              </a:rPr>
              <a:t>Air Oidhche Challainn fhèin, dh’aithnich sgiobair na </a:t>
            </a:r>
            <a:r>
              <a:rPr lang="gd-GB" sz="2000" i="1" dirty="0">
                <a:solidFill>
                  <a:schemeClr val="bg1"/>
                </a:solidFill>
                <a:latin typeface="ABeeZee" panose="02000000000000000000" pitchFamily="2" charset="77"/>
              </a:rPr>
              <a:t>Sheila </a:t>
            </a:r>
            <a:r>
              <a:rPr lang="gd-GB" sz="2000" dirty="0">
                <a:solidFill>
                  <a:schemeClr val="bg1"/>
                </a:solidFill>
                <a:latin typeface="ABeeZee" panose="02000000000000000000" pitchFamily="2" charset="77"/>
              </a:rPr>
              <a:t>nach toilleadh na bhiodh de shaighdearan sa bhàta aige. Chuir e fios gu ùghdarrasan a’ chabhlaich agus chuir iadsan teileagram dhan ionad ann an Steòrnabhagh. Chaidh an HYM Iolaire a chur a-null à Steòrnabhagh aig 9.20m gus cuid dhe na maraichean a bha a’ feitheamh sa Chaol a thoirt dhachaigh. </a:t>
            </a:r>
          </a:p>
          <a:p>
            <a:endParaRPr lang="en-GB" sz="2200" dirty="0">
              <a:solidFill>
                <a:schemeClr val="bg1"/>
              </a:solidFill>
            </a:endParaRPr>
          </a:p>
          <a:p>
            <a:r>
              <a:rPr lang="en-GB" sz="2200" dirty="0">
                <a:solidFill>
                  <a:schemeClr val="bg1"/>
                </a:solidFill>
              </a:rPr>
              <a:t> </a:t>
            </a:r>
          </a:p>
        </p:txBody>
      </p:sp>
      <p:grpSp>
        <p:nvGrpSpPr>
          <p:cNvPr id="16" name="Group 15">
            <a:extLst>
              <a:ext uri="{FF2B5EF4-FFF2-40B4-BE49-F238E27FC236}">
                <a16:creationId xmlns:a16="http://schemas.microsoft.com/office/drawing/2014/main" id="{ABCFE034-B287-7943-B554-B4E4461D1EE8}"/>
              </a:ext>
            </a:extLst>
          </p:cNvPr>
          <p:cNvGrpSpPr/>
          <p:nvPr/>
        </p:nvGrpSpPr>
        <p:grpSpPr>
          <a:xfrm>
            <a:off x="3513463" y="4488345"/>
            <a:ext cx="6251207" cy="1768409"/>
            <a:chOff x="3274923" y="4408832"/>
            <a:chExt cx="6251207" cy="1768409"/>
          </a:xfrm>
        </p:grpSpPr>
        <p:pic>
          <p:nvPicPr>
            <p:cNvPr id="2" name="Picture 1">
              <a:extLst>
                <a:ext uri="{FF2B5EF4-FFF2-40B4-BE49-F238E27FC236}">
                  <a16:creationId xmlns:a16="http://schemas.microsoft.com/office/drawing/2014/main" id="{47E2244C-294C-0A4C-BDBC-DDF5D592ADED}"/>
                </a:ext>
              </a:extLst>
            </p:cNvPr>
            <p:cNvPicPr>
              <a:picLocks noChangeAspect="1"/>
            </p:cNvPicPr>
            <p:nvPr/>
          </p:nvPicPr>
          <p:blipFill>
            <a:blip r:embed="rId2"/>
            <a:stretch>
              <a:fillRect/>
            </a:stretch>
          </p:blipFill>
          <p:spPr>
            <a:xfrm>
              <a:off x="3438393" y="4498896"/>
              <a:ext cx="5924268" cy="1588282"/>
            </a:xfrm>
            <a:prstGeom prst="rect">
              <a:avLst/>
            </a:prstGeom>
          </p:spPr>
        </p:pic>
        <p:pic>
          <p:nvPicPr>
            <p:cNvPr id="15" name="Picture 14">
              <a:extLst>
                <a:ext uri="{FF2B5EF4-FFF2-40B4-BE49-F238E27FC236}">
                  <a16:creationId xmlns:a16="http://schemas.microsoft.com/office/drawing/2014/main" id="{B9936CED-ABE4-A141-A282-19E387E5F715}"/>
                </a:ext>
              </a:extLst>
            </p:cNvPr>
            <p:cNvPicPr>
              <a:picLocks noChangeAspect="1"/>
            </p:cNvPicPr>
            <p:nvPr/>
          </p:nvPicPr>
          <p:blipFill>
            <a:blip r:embed="rId3"/>
            <a:stretch>
              <a:fillRect/>
            </a:stretch>
          </p:blipFill>
          <p:spPr>
            <a:xfrm>
              <a:off x="3274923" y="4408832"/>
              <a:ext cx="6251207" cy="1768409"/>
            </a:xfrm>
            <a:prstGeom prst="rect">
              <a:avLst/>
            </a:prstGeom>
          </p:spPr>
        </p:pic>
      </p:grpSp>
    </p:spTree>
    <p:extLst>
      <p:ext uri="{BB962C8B-B14F-4D97-AF65-F5344CB8AC3E}">
        <p14:creationId xmlns:p14="http://schemas.microsoft.com/office/powerpoint/2010/main" val="71234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999D0C-ABFB-6A42-9DEA-2F72AFF8CDAC}"/>
              </a:ext>
            </a:extLst>
          </p:cNvPr>
          <p:cNvSpPr/>
          <p:nvPr/>
        </p:nvSpPr>
        <p:spPr>
          <a:xfrm>
            <a:off x="2176124" y="881370"/>
            <a:ext cx="9512292" cy="2492990"/>
          </a:xfrm>
          <a:prstGeom prst="rect">
            <a:avLst/>
          </a:prstGeom>
        </p:spPr>
        <p:txBody>
          <a:bodyPr wrap="square">
            <a:spAutoFit/>
          </a:bodyPr>
          <a:lstStyle/>
          <a:p>
            <a:r>
              <a:rPr lang="gd-GB" sz="2200" dirty="0">
                <a:solidFill>
                  <a:schemeClr val="bg1"/>
                </a:solidFill>
                <a:latin typeface="ABeeZee" panose="02000000000000000000" pitchFamily="2" charset="77"/>
              </a:rPr>
              <a:t>Cha bhiodh cus de na maraichean eòlach air </a:t>
            </a:r>
            <a:r>
              <a:rPr lang="gd-GB" sz="2200" i="1" dirty="0">
                <a:solidFill>
                  <a:schemeClr val="bg1"/>
                </a:solidFill>
                <a:latin typeface="ABeeZee" panose="02000000000000000000" pitchFamily="2" charset="77"/>
              </a:rPr>
              <a:t>HMY Iolaire</a:t>
            </a:r>
            <a:r>
              <a:rPr lang="gd-GB" sz="2200" dirty="0">
                <a:solidFill>
                  <a:schemeClr val="bg1"/>
                </a:solidFill>
                <a:latin typeface="ABeeZee" panose="02000000000000000000" pitchFamily="2" charset="77"/>
              </a:rPr>
              <a:t>, on a chaidh a gluasad dhan ionad ann an Steòrnabhagh às dèidh dhaibh falbh dhan chabhlach. Ged a b’ e glas a’ chabhlaich an dath a bh’ oirre, is cinnteach gum biodh i a’ coimhead uabhasach fhèin spaideil leis na fireannaich a bha ga faicinn a’ seòladh a-steach dhan a’ Chaol. Smaoinich! A’ seòladh dhachaigh air iacht milleanair!</a:t>
            </a:r>
            <a:endParaRPr lang="en-GB" sz="2200" dirty="0">
              <a:solidFill>
                <a:schemeClr val="bg1"/>
              </a:solidFill>
              <a:latin typeface="ABeeZee" panose="02000000000000000000" pitchFamily="2" charset="77"/>
            </a:endParaRPr>
          </a:p>
          <a:p>
            <a:r>
              <a:rPr lang="en-GB" sz="2400" dirty="0">
                <a:solidFill>
                  <a:schemeClr val="bg1"/>
                </a:solidFill>
              </a:rPr>
              <a:t> </a:t>
            </a:r>
          </a:p>
        </p:txBody>
      </p:sp>
      <p:grpSp>
        <p:nvGrpSpPr>
          <p:cNvPr id="5" name="Group 4">
            <a:extLst>
              <a:ext uri="{FF2B5EF4-FFF2-40B4-BE49-F238E27FC236}">
                <a16:creationId xmlns:a16="http://schemas.microsoft.com/office/drawing/2014/main" id="{1B573B84-DFFC-FE4C-A7AE-375DDA64C118}"/>
              </a:ext>
            </a:extLst>
          </p:cNvPr>
          <p:cNvGrpSpPr/>
          <p:nvPr/>
        </p:nvGrpSpPr>
        <p:grpSpPr>
          <a:xfrm rot="21415293" flipH="1">
            <a:off x="3575214" y="3240157"/>
            <a:ext cx="5399819" cy="2958978"/>
            <a:chOff x="7944249" y="3485295"/>
            <a:chExt cx="3761494" cy="2276349"/>
          </a:xfrm>
        </p:grpSpPr>
        <p:pic>
          <p:nvPicPr>
            <p:cNvPr id="6" name="Picture 5" descr="A large ship in a body of water&#10;&#10;Description automatically generated">
              <a:extLst>
                <a:ext uri="{FF2B5EF4-FFF2-40B4-BE49-F238E27FC236}">
                  <a16:creationId xmlns:a16="http://schemas.microsoft.com/office/drawing/2014/main" id="{44195DFE-A0F0-7E4E-A737-63029512A3A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27334" y="3557222"/>
              <a:ext cx="3558209" cy="2094418"/>
            </a:xfrm>
            <a:prstGeom prst="rect">
              <a:avLst/>
            </a:prstGeom>
          </p:spPr>
        </p:pic>
        <p:pic>
          <p:nvPicPr>
            <p:cNvPr id="7" name="Picture 6">
              <a:extLst>
                <a:ext uri="{FF2B5EF4-FFF2-40B4-BE49-F238E27FC236}">
                  <a16:creationId xmlns:a16="http://schemas.microsoft.com/office/drawing/2014/main" id="{1D054C95-0164-5444-BBC9-E020A8107886}"/>
                </a:ext>
              </a:extLst>
            </p:cNvPr>
            <p:cNvPicPr>
              <a:picLocks noChangeAspect="1"/>
            </p:cNvPicPr>
            <p:nvPr/>
          </p:nvPicPr>
          <p:blipFill>
            <a:blip r:embed="rId3"/>
            <a:stretch>
              <a:fillRect/>
            </a:stretch>
          </p:blipFill>
          <p:spPr>
            <a:xfrm>
              <a:off x="7944249" y="3485295"/>
              <a:ext cx="3761494" cy="2276349"/>
            </a:xfrm>
            <a:prstGeom prst="rect">
              <a:avLst/>
            </a:prstGeom>
          </p:spPr>
        </p:pic>
      </p:grpSp>
    </p:spTree>
    <p:extLst>
      <p:ext uri="{BB962C8B-B14F-4D97-AF65-F5344CB8AC3E}">
        <p14:creationId xmlns:p14="http://schemas.microsoft.com/office/powerpoint/2010/main" val="331386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B5E1-D509-B641-BDE0-EAF4600397FE}"/>
              </a:ext>
            </a:extLst>
          </p:cNvPr>
          <p:cNvSpPr>
            <a:spLocks noGrp="1"/>
          </p:cNvSpPr>
          <p:nvPr>
            <p:ph type="title"/>
          </p:nvPr>
        </p:nvSpPr>
        <p:spPr>
          <a:xfrm>
            <a:off x="1996171" y="798121"/>
            <a:ext cx="9272752" cy="1009651"/>
          </a:xfrm>
        </p:spPr>
        <p:txBody>
          <a:bodyPr>
            <a:noAutofit/>
          </a:bodyPr>
          <a:lstStyle/>
          <a:p>
            <a:r>
              <a:rPr lang="gd-GB" sz="4000" b="1" dirty="0">
                <a:solidFill>
                  <a:schemeClr val="accent4">
                    <a:lumMod val="75000"/>
                  </a:schemeClr>
                </a:solidFill>
                <a:latin typeface="ABeeZee" panose="02000000000000000000" pitchFamily="2" charset="77"/>
              </a:rPr>
              <a:t>Iasgach, dòigh-beatha nan eilean</a:t>
            </a:r>
            <a:br>
              <a:rPr lang="en-GB" b="1" dirty="0"/>
            </a:br>
            <a:endParaRPr lang="en-GB" sz="3200" b="1" dirty="0">
              <a:solidFill>
                <a:schemeClr val="accent4">
                  <a:lumMod val="75000"/>
                </a:schemeClr>
              </a:solidFill>
              <a:latin typeface="Huvet" pitchFamily="2" charset="0"/>
            </a:endParaRPr>
          </a:p>
        </p:txBody>
      </p:sp>
      <p:sp>
        <p:nvSpPr>
          <p:cNvPr id="3" name="Content Placeholder 2">
            <a:extLst>
              <a:ext uri="{FF2B5EF4-FFF2-40B4-BE49-F238E27FC236}">
                <a16:creationId xmlns:a16="http://schemas.microsoft.com/office/drawing/2014/main" id="{985A71BD-5771-7947-B715-6D4A5D75FF93}"/>
              </a:ext>
            </a:extLst>
          </p:cNvPr>
          <p:cNvSpPr>
            <a:spLocks noGrp="1"/>
          </p:cNvSpPr>
          <p:nvPr>
            <p:ph idx="1"/>
          </p:nvPr>
        </p:nvSpPr>
        <p:spPr>
          <a:xfrm>
            <a:off x="2016397" y="1418818"/>
            <a:ext cx="7729015" cy="2471063"/>
          </a:xfrm>
        </p:spPr>
        <p:txBody>
          <a:bodyPr>
            <a:normAutofit/>
          </a:bodyPr>
          <a:lstStyle/>
          <a:p>
            <a:pPr marL="0" indent="0">
              <a:lnSpc>
                <a:spcPct val="120000"/>
              </a:lnSpc>
              <a:buNone/>
            </a:pPr>
            <a:r>
              <a:rPr lang="gd-GB" sz="1800" dirty="0">
                <a:solidFill>
                  <a:schemeClr val="bg1"/>
                </a:solidFill>
                <a:latin typeface="ABeeZee" panose="02000000000000000000" pitchFamily="2" charset="77"/>
              </a:rPr>
              <a:t>Aig toiseach an 20mh linn, bha gnìomhachas an iasgaich a’ dol bho neart gu neart, a’ toirt beòshlaint agus biadh do theaghlaichean nan eilean. Cha robh e idir na annas gun deidheadh fireannaich òga a dh’obair air na bàtaichean-iasgaich nuair a bha iad air tighinn gu aois. Bha iasgach nan smior, agus le sin dh’èirich iad suas le eòlas air na cladaichean agus le deagh thuigse air na cunnartan co-cheangailte ris a’ mhuir.</a:t>
            </a:r>
            <a:endParaRPr lang="en-GB" sz="1800" dirty="0">
              <a:solidFill>
                <a:schemeClr val="bg1"/>
              </a:solidFill>
              <a:latin typeface="ABeeZee" panose="02000000000000000000" pitchFamily="2" charset="77"/>
            </a:endParaRPr>
          </a:p>
        </p:txBody>
      </p:sp>
      <p:pic>
        <p:nvPicPr>
          <p:cNvPr id="6" name="Picture 5" descr="A picture containing object, building&#10;&#10;Description automatically generated">
            <a:extLst>
              <a:ext uri="{FF2B5EF4-FFF2-40B4-BE49-F238E27FC236}">
                <a16:creationId xmlns:a16="http://schemas.microsoft.com/office/drawing/2014/main" id="{8F3EC3C1-6B9F-784E-9B98-113C6ACCAFA9}"/>
              </a:ext>
            </a:extLst>
          </p:cNvPr>
          <p:cNvPicPr>
            <a:picLocks noChangeAspect="1"/>
          </p:cNvPicPr>
          <p:nvPr/>
        </p:nvPicPr>
        <p:blipFill>
          <a:blip r:embed="rId2"/>
          <a:stretch>
            <a:fillRect/>
          </a:stretch>
        </p:blipFill>
        <p:spPr>
          <a:xfrm>
            <a:off x="10195830" y="1271630"/>
            <a:ext cx="780273" cy="4993747"/>
          </a:xfrm>
          <a:prstGeom prst="rect">
            <a:avLst/>
          </a:prstGeom>
        </p:spPr>
      </p:pic>
      <p:grpSp>
        <p:nvGrpSpPr>
          <p:cNvPr id="7" name="Group 6">
            <a:extLst>
              <a:ext uri="{FF2B5EF4-FFF2-40B4-BE49-F238E27FC236}">
                <a16:creationId xmlns:a16="http://schemas.microsoft.com/office/drawing/2014/main" id="{49FC0D47-8E8D-864D-A1D8-66BE6623269F}"/>
              </a:ext>
            </a:extLst>
          </p:cNvPr>
          <p:cNvGrpSpPr/>
          <p:nvPr/>
        </p:nvGrpSpPr>
        <p:grpSpPr>
          <a:xfrm>
            <a:off x="6051012" y="3774098"/>
            <a:ext cx="3760923" cy="2511662"/>
            <a:chOff x="6051012" y="3774098"/>
            <a:chExt cx="3760923" cy="2511662"/>
          </a:xfrm>
        </p:grpSpPr>
        <p:pic>
          <p:nvPicPr>
            <p:cNvPr id="8" name="Picture 7" descr="A boat is docked next to a body of water&#10;&#10;Description automatically generated">
              <a:extLst>
                <a:ext uri="{FF2B5EF4-FFF2-40B4-BE49-F238E27FC236}">
                  <a16:creationId xmlns:a16="http://schemas.microsoft.com/office/drawing/2014/main" id="{DCBB3F6C-F679-D049-9899-01012B452126}"/>
                </a:ext>
              </a:extLst>
            </p:cNvPr>
            <p:cNvPicPr>
              <a:picLocks noChangeAspect="1"/>
            </p:cNvPicPr>
            <p:nvPr/>
          </p:nvPicPr>
          <p:blipFill>
            <a:blip r:embed="rId3"/>
            <a:stretch>
              <a:fillRect/>
            </a:stretch>
          </p:blipFill>
          <p:spPr>
            <a:xfrm>
              <a:off x="6166882" y="3934766"/>
              <a:ext cx="3558304" cy="2271523"/>
            </a:xfrm>
            <a:prstGeom prst="rect">
              <a:avLst/>
            </a:prstGeom>
          </p:spPr>
        </p:pic>
        <p:pic>
          <p:nvPicPr>
            <p:cNvPr id="10" name="Picture 9">
              <a:extLst>
                <a:ext uri="{FF2B5EF4-FFF2-40B4-BE49-F238E27FC236}">
                  <a16:creationId xmlns:a16="http://schemas.microsoft.com/office/drawing/2014/main" id="{1E26E316-E5EA-4840-8521-AE94755ACF31}"/>
                </a:ext>
              </a:extLst>
            </p:cNvPr>
            <p:cNvPicPr>
              <a:picLocks noChangeAspect="1"/>
            </p:cNvPicPr>
            <p:nvPr/>
          </p:nvPicPr>
          <p:blipFill>
            <a:blip r:embed="rId4"/>
            <a:stretch>
              <a:fillRect/>
            </a:stretch>
          </p:blipFill>
          <p:spPr>
            <a:xfrm>
              <a:off x="6051012" y="3774098"/>
              <a:ext cx="3760923" cy="2511662"/>
            </a:xfrm>
            <a:prstGeom prst="rect">
              <a:avLst/>
            </a:prstGeom>
          </p:spPr>
        </p:pic>
      </p:grpSp>
      <p:grpSp>
        <p:nvGrpSpPr>
          <p:cNvPr id="11" name="Group 10">
            <a:extLst>
              <a:ext uri="{FF2B5EF4-FFF2-40B4-BE49-F238E27FC236}">
                <a16:creationId xmlns:a16="http://schemas.microsoft.com/office/drawing/2014/main" id="{54F0882F-294B-C54D-97B0-9365CF28AA0F}"/>
              </a:ext>
            </a:extLst>
          </p:cNvPr>
          <p:cNvGrpSpPr/>
          <p:nvPr/>
        </p:nvGrpSpPr>
        <p:grpSpPr>
          <a:xfrm>
            <a:off x="2068360" y="3794314"/>
            <a:ext cx="3689832" cy="2471063"/>
            <a:chOff x="2236748" y="3742831"/>
            <a:chExt cx="3689832" cy="2471063"/>
          </a:xfrm>
        </p:grpSpPr>
        <p:pic>
          <p:nvPicPr>
            <p:cNvPr id="9" name="Picture 8">
              <a:extLst>
                <a:ext uri="{FF2B5EF4-FFF2-40B4-BE49-F238E27FC236}">
                  <a16:creationId xmlns:a16="http://schemas.microsoft.com/office/drawing/2014/main" id="{B5B7C534-CE5C-8147-A548-67B68151E819}"/>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5122"/>
                      </a14:imgEffect>
                      <a14:imgEffect>
                        <a14:saturation sat="0"/>
                      </a14:imgEffect>
                    </a14:imgLayer>
                  </a14:imgProps>
                </a:ext>
              </a:extLst>
            </a:blip>
            <a:stretch>
              <a:fillRect/>
            </a:stretch>
          </p:blipFill>
          <p:spPr>
            <a:xfrm>
              <a:off x="2306091" y="3844400"/>
              <a:ext cx="3496056" cy="2215479"/>
            </a:xfrm>
            <a:prstGeom prst="rect">
              <a:avLst/>
            </a:prstGeom>
          </p:spPr>
        </p:pic>
        <p:pic>
          <p:nvPicPr>
            <p:cNvPr id="5" name="Picture 4">
              <a:extLst>
                <a:ext uri="{FF2B5EF4-FFF2-40B4-BE49-F238E27FC236}">
                  <a16:creationId xmlns:a16="http://schemas.microsoft.com/office/drawing/2014/main" id="{7A7F34B9-519A-7147-BE2C-84A9395ABAC2}"/>
                </a:ext>
              </a:extLst>
            </p:cNvPr>
            <p:cNvPicPr>
              <a:picLocks noChangeAspect="1"/>
            </p:cNvPicPr>
            <p:nvPr/>
          </p:nvPicPr>
          <p:blipFill>
            <a:blip r:embed="rId4"/>
            <a:stretch>
              <a:fillRect/>
            </a:stretch>
          </p:blipFill>
          <p:spPr>
            <a:xfrm>
              <a:off x="2236748" y="3742831"/>
              <a:ext cx="3689832" cy="2471063"/>
            </a:xfrm>
            <a:prstGeom prst="rect">
              <a:avLst/>
            </a:prstGeom>
          </p:spPr>
        </p:pic>
      </p:grpSp>
    </p:spTree>
    <p:extLst>
      <p:ext uri="{BB962C8B-B14F-4D97-AF65-F5344CB8AC3E}">
        <p14:creationId xmlns:p14="http://schemas.microsoft.com/office/powerpoint/2010/main" val="3733468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93283"/>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4800" dirty="0">
                <a:solidFill>
                  <a:schemeClr val="accent4">
                    <a:lumMod val="75000"/>
                  </a:schemeClr>
                </a:solidFill>
                <a:latin typeface="ABeeZee" panose="02000000000000000000" pitchFamily="2" charset="77"/>
              </a:rPr>
              <a:t>An criutha</a:t>
            </a:r>
            <a:endParaRPr lang="en-GB" sz="4800" dirty="0">
              <a:solidFill>
                <a:schemeClr val="accent4">
                  <a:lumMod val="75000"/>
                </a:schemeClr>
              </a:solidFill>
              <a:latin typeface="ABeeZee" panose="02000000000000000000" pitchFamily="2" charset="77"/>
            </a:endParaRPr>
          </a:p>
        </p:txBody>
      </p:sp>
      <p:sp>
        <p:nvSpPr>
          <p:cNvPr id="3" name="Rectangle 2">
            <a:extLst>
              <a:ext uri="{FF2B5EF4-FFF2-40B4-BE49-F238E27FC236}">
                <a16:creationId xmlns:a16="http://schemas.microsoft.com/office/drawing/2014/main" id="{C6999D0C-ABFB-6A42-9DEA-2F72AFF8CDAC}"/>
              </a:ext>
            </a:extLst>
          </p:cNvPr>
          <p:cNvSpPr/>
          <p:nvPr/>
        </p:nvSpPr>
        <p:spPr>
          <a:xfrm>
            <a:off x="2164597" y="1307572"/>
            <a:ext cx="7851279" cy="584775"/>
          </a:xfrm>
          <a:prstGeom prst="rect">
            <a:avLst/>
          </a:prstGeom>
        </p:spPr>
        <p:txBody>
          <a:bodyPr wrap="square">
            <a:spAutoFit/>
          </a:bodyPr>
          <a:lstStyle/>
          <a:p>
            <a:r>
              <a:rPr lang="gd-GB" sz="3200" dirty="0">
                <a:solidFill>
                  <a:schemeClr val="bg1"/>
                </a:solidFill>
              </a:rPr>
              <a:t>Àrd-oifigearan HMY Iolaire</a:t>
            </a:r>
            <a:r>
              <a:rPr lang="en-GB" sz="3200" b="1" dirty="0">
                <a:solidFill>
                  <a:schemeClr val="bg1"/>
                </a:solidFill>
              </a:rPr>
              <a:t> </a:t>
            </a:r>
          </a:p>
        </p:txBody>
      </p:sp>
      <p:sp>
        <p:nvSpPr>
          <p:cNvPr id="5" name="Rectangle 4">
            <a:extLst>
              <a:ext uri="{FF2B5EF4-FFF2-40B4-BE49-F238E27FC236}">
                <a16:creationId xmlns:a16="http://schemas.microsoft.com/office/drawing/2014/main" id="{9F98E584-DE34-6F49-AB87-F232B44866B8}"/>
              </a:ext>
            </a:extLst>
          </p:cNvPr>
          <p:cNvSpPr/>
          <p:nvPr/>
        </p:nvSpPr>
        <p:spPr>
          <a:xfrm>
            <a:off x="2164597" y="3951621"/>
            <a:ext cx="9603333" cy="2369880"/>
          </a:xfrm>
          <a:prstGeom prst="rect">
            <a:avLst/>
          </a:prstGeom>
        </p:spPr>
        <p:txBody>
          <a:bodyPr wrap="square">
            <a:spAutoFit/>
          </a:bodyPr>
          <a:lstStyle/>
          <a:p>
            <a:r>
              <a:rPr lang="gd-GB" sz="2000" dirty="0">
                <a:solidFill>
                  <a:schemeClr val="bg1"/>
                </a:solidFill>
                <a:latin typeface="ABeeZee" panose="02000000000000000000" pitchFamily="2" charset="77"/>
              </a:rPr>
              <a:t>A thuilleadh air na h-àrd-oifigearan, bhiodh sgioba de mu 40 duine air an HMY Iolaire sa bhitheantas. Bha 16 aca air fòrladh na Bliadhn’ Ùire nuair a thàinig an t-òrdugh seòladh dhan a’ Chaol. B’ e fireannaich a bha air tighinn far fòrladh na Nollaig (luchd-faire a’ phuirt) a bha san sgioba, agus cuideachd dithis a bha air am fastadh bho bhàtaichean eile stèidhichte ann an Steòrnabhagh.</a:t>
            </a:r>
            <a:endParaRPr lang="en-GB" sz="2000" dirty="0">
              <a:solidFill>
                <a:schemeClr val="bg1"/>
              </a:solidFill>
              <a:latin typeface="ABeeZee" panose="02000000000000000000" pitchFamily="2" charset="77"/>
            </a:endParaRPr>
          </a:p>
          <a:p>
            <a:r>
              <a:rPr lang="en-GB" sz="2800" b="1" dirty="0">
                <a:solidFill>
                  <a:schemeClr val="bg1"/>
                </a:solidFill>
              </a:rPr>
              <a:t> </a:t>
            </a:r>
          </a:p>
        </p:txBody>
      </p:sp>
      <p:sp>
        <p:nvSpPr>
          <p:cNvPr id="7" name="Content Placeholder 2">
            <a:extLst>
              <a:ext uri="{FF2B5EF4-FFF2-40B4-BE49-F238E27FC236}">
                <a16:creationId xmlns:a16="http://schemas.microsoft.com/office/drawing/2014/main" id="{97278E7C-C5BD-D84B-A037-71E90CA2771F}"/>
              </a:ext>
            </a:extLst>
          </p:cNvPr>
          <p:cNvSpPr>
            <a:spLocks noGrp="1"/>
          </p:cNvSpPr>
          <p:nvPr/>
        </p:nvSpPr>
        <p:spPr>
          <a:xfrm>
            <a:off x="5617086" y="2258679"/>
            <a:ext cx="1468120" cy="1295400"/>
          </a:xfrm>
          <a:prstGeom prst="rect">
            <a:avLst/>
          </a:prstGeom>
          <a:ln w="19050">
            <a:solidFill>
              <a:sysClr val="windowText" lastClr="000000"/>
            </a:solidFill>
          </a:ln>
        </p:spPr>
        <p:txBody>
          <a:bodyPr vert="horz" wrap="square" lIns="91440" tIns="45720" rIns="91440" bIns="45720" rtlCol="0">
            <a:noAutofit/>
          </a:bodyPr>
          <a:lstStyle/>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Lieut.</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Cotter</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Oifigear-seòlaidh</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image</a:t>
            </a:r>
            <a:endParaRPr lang="en-GB" sz="120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B8BF66ED-6724-B54A-9BBE-CB8F99636F21}"/>
              </a:ext>
            </a:extLst>
          </p:cNvPr>
          <p:cNvPicPr>
            <a:picLocks noChangeAspect="1"/>
          </p:cNvPicPr>
          <p:nvPr/>
        </p:nvPicPr>
        <p:blipFill>
          <a:blip r:embed="rId2"/>
          <a:stretch>
            <a:fillRect/>
          </a:stretch>
        </p:blipFill>
        <p:spPr>
          <a:xfrm>
            <a:off x="2793160" y="2026241"/>
            <a:ext cx="1665675" cy="17185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Inscription">
            <a:extLst>
              <a:ext uri="{FF2B5EF4-FFF2-40B4-BE49-F238E27FC236}">
                <a16:creationId xmlns:a16="http://schemas.microsoft.com/office/drawing/2014/main" id="{99C7E6CA-7789-E840-A7DC-08469635C2C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47203" y="2044099"/>
            <a:ext cx="3202117" cy="169894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Image result for royal naval officer vintage">
            <a:extLst>
              <a:ext uri="{FF2B5EF4-FFF2-40B4-BE49-F238E27FC236}">
                <a16:creationId xmlns:a16="http://schemas.microsoft.com/office/drawing/2014/main" id="{A4709A96-DCD8-8240-963B-004B62B4064B}"/>
              </a:ext>
            </a:extLst>
          </p:cNvPr>
          <p:cNvPicPr>
            <a:picLocks noChangeAspect="1" noChangeArrowheads="1"/>
          </p:cNvPicPr>
          <p:nvPr/>
        </p:nvPicPr>
        <p:blipFill rotWithShape="1">
          <a:blip r:embed="rId4" cstate="hqprint">
            <a:grayscl/>
            <a:extLst>
              <a:ext uri="{28A0092B-C50C-407E-A947-70E740481C1C}">
                <a14:useLocalDpi xmlns:a14="http://schemas.microsoft.com/office/drawing/2010/main"/>
              </a:ext>
            </a:extLst>
          </a:blip>
          <a:srcRect/>
          <a:stretch/>
        </p:blipFill>
        <p:spPr bwMode="auto">
          <a:xfrm>
            <a:off x="9037688" y="2044099"/>
            <a:ext cx="1756881" cy="169894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2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93283"/>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3600" b="1" dirty="0">
                <a:solidFill>
                  <a:schemeClr val="accent4">
                    <a:lumMod val="75000"/>
                  </a:schemeClr>
                </a:solidFill>
                <a:latin typeface="ABeeZee" panose="02000000000000000000" pitchFamily="2" charset="77"/>
              </a:rPr>
              <a:t>Tubaist sa Chaol</a:t>
            </a:r>
            <a:endParaRPr lang="en-GB" sz="3600" dirty="0">
              <a:solidFill>
                <a:schemeClr val="accent4">
                  <a:lumMod val="75000"/>
                </a:schemeClr>
              </a:solidFill>
              <a:latin typeface="ABeeZee" panose="02000000000000000000" pitchFamily="2" charset="77"/>
            </a:endParaRPr>
          </a:p>
        </p:txBody>
      </p:sp>
      <p:sp>
        <p:nvSpPr>
          <p:cNvPr id="5" name="Rectangle 4">
            <a:extLst>
              <a:ext uri="{FF2B5EF4-FFF2-40B4-BE49-F238E27FC236}">
                <a16:creationId xmlns:a16="http://schemas.microsoft.com/office/drawing/2014/main" id="{9F98E584-DE34-6F49-AB87-F232B44866B8}"/>
              </a:ext>
            </a:extLst>
          </p:cNvPr>
          <p:cNvSpPr/>
          <p:nvPr/>
        </p:nvSpPr>
        <p:spPr>
          <a:xfrm>
            <a:off x="2176124" y="1431332"/>
            <a:ext cx="6073354" cy="4832092"/>
          </a:xfrm>
          <a:prstGeom prst="rect">
            <a:avLst/>
          </a:prstGeom>
        </p:spPr>
        <p:txBody>
          <a:bodyPr wrap="square">
            <a:spAutoFit/>
          </a:bodyPr>
          <a:lstStyle/>
          <a:p>
            <a:r>
              <a:rPr lang="gd-GB" sz="2200" dirty="0">
                <a:solidFill>
                  <a:schemeClr val="bg1"/>
                </a:solidFill>
                <a:latin typeface="ABeeZee" panose="02000000000000000000" pitchFamily="2" charset="77"/>
              </a:rPr>
              <a:t>Bhuail am HMY Iolaire ann an cala a’ Chaoil nuair a bha i a’ seòladh a-steach mu 4f an latha ron Bhliadhn’ Ùir. Rinn seo cron air a’ chala fhèin agus air 10 troighean de bheul a’ bhàta, an oir àrd de chliathaich a’ bhàta.</a:t>
            </a:r>
            <a:endParaRPr lang="en-GB" sz="2200" dirty="0">
              <a:solidFill>
                <a:schemeClr val="bg1"/>
              </a:solidFill>
              <a:latin typeface="ABeeZee" panose="02000000000000000000" pitchFamily="2" charset="77"/>
            </a:endParaRPr>
          </a:p>
          <a:p>
            <a:endParaRPr lang="en-GB" sz="2200" dirty="0">
              <a:solidFill>
                <a:schemeClr val="bg1"/>
              </a:solidFill>
              <a:latin typeface="ABeeZee" panose="02000000000000000000" pitchFamily="2" charset="77"/>
            </a:endParaRPr>
          </a:p>
          <a:p>
            <a:r>
              <a:rPr lang="gd-GB" sz="2200" dirty="0">
                <a:solidFill>
                  <a:schemeClr val="bg1"/>
                </a:solidFill>
                <a:latin typeface="ABeeZee" panose="02000000000000000000" pitchFamily="2" charset="77"/>
              </a:rPr>
              <a:t>Nuair a chunnaic iad na thachair, dhiùlt cuid a mharaichean a dhol air bòrd na h-Iolaire oir bha iad a’ smaointinn nach biodh i sàbhailte.</a:t>
            </a:r>
            <a:endParaRPr lang="en-GB" sz="2200" dirty="0">
              <a:solidFill>
                <a:schemeClr val="bg1"/>
              </a:solidFill>
              <a:latin typeface="ABeeZee" panose="02000000000000000000" pitchFamily="2" charset="77"/>
            </a:endParaRPr>
          </a:p>
          <a:p>
            <a:r>
              <a:rPr lang="gd-GB" sz="2200" dirty="0">
                <a:solidFill>
                  <a:schemeClr val="bg1"/>
                </a:solidFill>
                <a:latin typeface="ABeeZee" panose="02000000000000000000" pitchFamily="2" charset="77"/>
              </a:rPr>
              <a:t> </a:t>
            </a:r>
            <a:endParaRPr lang="en-GB" sz="2200" dirty="0">
              <a:solidFill>
                <a:schemeClr val="bg1"/>
              </a:solidFill>
              <a:latin typeface="ABeeZee" panose="02000000000000000000" pitchFamily="2" charset="77"/>
            </a:endParaRPr>
          </a:p>
          <a:p>
            <a:r>
              <a:rPr lang="gd-GB" sz="2200" dirty="0">
                <a:solidFill>
                  <a:schemeClr val="bg1"/>
                </a:solidFill>
                <a:latin typeface="ABeeZee" panose="02000000000000000000" pitchFamily="2" charset="77"/>
              </a:rPr>
              <a:t>Bha am bàta-mheilichean, </a:t>
            </a:r>
            <a:r>
              <a:rPr lang="gd-GB" sz="2200" i="1" dirty="0">
                <a:solidFill>
                  <a:schemeClr val="bg1"/>
                </a:solidFill>
                <a:latin typeface="ABeeZee" panose="02000000000000000000" pitchFamily="2" charset="77"/>
              </a:rPr>
              <a:t>Sheila,</a:t>
            </a:r>
            <a:r>
              <a:rPr lang="gd-GB" sz="2200" dirty="0">
                <a:solidFill>
                  <a:schemeClr val="bg1"/>
                </a:solidFill>
                <a:latin typeface="ABeeZee" panose="02000000000000000000" pitchFamily="2" charset="77"/>
              </a:rPr>
              <a:t> air acair air taobh eile a’ chala. </a:t>
            </a:r>
            <a:endParaRPr lang="en-GB" sz="2200" dirty="0">
              <a:solidFill>
                <a:schemeClr val="bg1"/>
              </a:solidFill>
              <a:latin typeface="ABeeZee" panose="02000000000000000000" pitchFamily="2" charset="77"/>
            </a:endParaRPr>
          </a:p>
          <a:p>
            <a:r>
              <a:rPr lang="en-GB" sz="2200" b="1" dirty="0">
                <a:solidFill>
                  <a:schemeClr val="bg1"/>
                </a:solidFill>
                <a:latin typeface="ABeeZee" panose="02000000000000000000" pitchFamily="2" charset="77"/>
              </a:rPr>
              <a:t> </a:t>
            </a:r>
          </a:p>
        </p:txBody>
      </p:sp>
      <p:pic>
        <p:nvPicPr>
          <p:cNvPr id="3" name="Picture 2" descr="A picture containing object&#10;&#10;Description automatically generated">
            <a:extLst>
              <a:ext uri="{FF2B5EF4-FFF2-40B4-BE49-F238E27FC236}">
                <a16:creationId xmlns:a16="http://schemas.microsoft.com/office/drawing/2014/main" id="{E0BD45E9-8776-014A-99ED-5E2CC5860421}"/>
              </a:ext>
            </a:extLst>
          </p:cNvPr>
          <p:cNvPicPr>
            <a:picLocks noChangeAspect="1"/>
          </p:cNvPicPr>
          <p:nvPr/>
        </p:nvPicPr>
        <p:blipFill>
          <a:blip r:embed="rId2"/>
          <a:stretch>
            <a:fillRect/>
          </a:stretch>
        </p:blipFill>
        <p:spPr>
          <a:xfrm>
            <a:off x="9417954" y="393283"/>
            <a:ext cx="1849208" cy="3483391"/>
          </a:xfrm>
          <a:prstGeom prst="rect">
            <a:avLst/>
          </a:prstGeom>
        </p:spPr>
      </p:pic>
      <p:grpSp>
        <p:nvGrpSpPr>
          <p:cNvPr id="9" name="Group 8">
            <a:extLst>
              <a:ext uri="{FF2B5EF4-FFF2-40B4-BE49-F238E27FC236}">
                <a16:creationId xmlns:a16="http://schemas.microsoft.com/office/drawing/2014/main" id="{2C8005EA-C8A5-124C-B296-27620A859583}"/>
              </a:ext>
            </a:extLst>
          </p:cNvPr>
          <p:cNvGrpSpPr/>
          <p:nvPr/>
        </p:nvGrpSpPr>
        <p:grpSpPr>
          <a:xfrm>
            <a:off x="8552643" y="3949769"/>
            <a:ext cx="3128058" cy="2163435"/>
            <a:chOff x="8017293" y="2864132"/>
            <a:chExt cx="3128058" cy="2163435"/>
          </a:xfrm>
        </p:grpSpPr>
        <p:pic>
          <p:nvPicPr>
            <p:cNvPr id="7" name="Picture 6" descr="A picture containing sitting&#10;&#10;Description automatically generated">
              <a:extLst>
                <a:ext uri="{FF2B5EF4-FFF2-40B4-BE49-F238E27FC236}">
                  <a16:creationId xmlns:a16="http://schemas.microsoft.com/office/drawing/2014/main" id="{AB7DAD84-A1DE-794B-9061-CCA7CDD01E50}"/>
                </a:ext>
              </a:extLst>
            </p:cNvPr>
            <p:cNvPicPr>
              <a:picLocks noChangeAspect="1"/>
            </p:cNvPicPr>
            <p:nvPr/>
          </p:nvPicPr>
          <p:blipFill>
            <a:blip r:embed="rId3">
              <a:duotone>
                <a:prstClr val="black"/>
                <a:srgbClr val="D9C3A5">
                  <a:tint val="50000"/>
                  <a:satMod val="180000"/>
                </a:srgbClr>
              </a:duotone>
            </a:blip>
            <a:stretch>
              <a:fillRect/>
            </a:stretch>
          </p:blipFill>
          <p:spPr>
            <a:xfrm>
              <a:off x="8135157" y="2981740"/>
              <a:ext cx="2892330" cy="1928220"/>
            </a:xfrm>
            <a:prstGeom prst="rect">
              <a:avLst/>
            </a:prstGeom>
          </p:spPr>
        </p:pic>
        <p:pic>
          <p:nvPicPr>
            <p:cNvPr id="8" name="Picture 7">
              <a:extLst>
                <a:ext uri="{FF2B5EF4-FFF2-40B4-BE49-F238E27FC236}">
                  <a16:creationId xmlns:a16="http://schemas.microsoft.com/office/drawing/2014/main" id="{A8DBA7E3-FE24-8247-A93B-E3E108793093}"/>
                </a:ext>
              </a:extLst>
            </p:cNvPr>
            <p:cNvPicPr>
              <a:picLocks noChangeAspect="1"/>
            </p:cNvPicPr>
            <p:nvPr/>
          </p:nvPicPr>
          <p:blipFill>
            <a:blip r:embed="rId4"/>
            <a:stretch>
              <a:fillRect/>
            </a:stretch>
          </p:blipFill>
          <p:spPr>
            <a:xfrm>
              <a:off x="8017293" y="2864132"/>
              <a:ext cx="3128058" cy="2163435"/>
            </a:xfrm>
            <a:prstGeom prst="rect">
              <a:avLst/>
            </a:prstGeom>
          </p:spPr>
        </p:pic>
      </p:grpSp>
    </p:spTree>
    <p:extLst>
      <p:ext uri="{BB962C8B-B14F-4D97-AF65-F5344CB8AC3E}">
        <p14:creationId xmlns:p14="http://schemas.microsoft.com/office/powerpoint/2010/main" val="2412287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93283"/>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4400" b="1" dirty="0">
                <a:solidFill>
                  <a:schemeClr val="accent4">
                    <a:lumMod val="75000"/>
                  </a:schemeClr>
                </a:solidFill>
              </a:rPr>
              <a:t>Dè an soitheach? </a:t>
            </a:r>
            <a:endParaRPr lang="en-GB" sz="4400" b="1" dirty="0">
              <a:solidFill>
                <a:schemeClr val="accent4">
                  <a:lumMod val="75000"/>
                </a:schemeClr>
              </a:solidFill>
            </a:endParaRPr>
          </a:p>
        </p:txBody>
      </p:sp>
      <p:sp>
        <p:nvSpPr>
          <p:cNvPr id="5" name="Rectangle 4">
            <a:extLst>
              <a:ext uri="{FF2B5EF4-FFF2-40B4-BE49-F238E27FC236}">
                <a16:creationId xmlns:a16="http://schemas.microsoft.com/office/drawing/2014/main" id="{9F98E584-DE34-6F49-AB87-F232B44866B8}"/>
              </a:ext>
            </a:extLst>
          </p:cNvPr>
          <p:cNvSpPr/>
          <p:nvPr/>
        </p:nvSpPr>
        <p:spPr>
          <a:xfrm>
            <a:off x="2176124" y="1418456"/>
            <a:ext cx="7109433" cy="5170646"/>
          </a:xfrm>
          <a:prstGeom prst="rect">
            <a:avLst/>
          </a:prstGeom>
        </p:spPr>
        <p:txBody>
          <a:bodyPr wrap="square">
            <a:spAutoFit/>
          </a:bodyPr>
          <a:lstStyle/>
          <a:p>
            <a:r>
              <a:rPr lang="gd-GB" sz="2200" dirty="0">
                <a:solidFill>
                  <a:schemeClr val="bg1"/>
                </a:solidFill>
                <a:latin typeface="ABeeZee" panose="02000000000000000000" pitchFamily="2" charset="77"/>
              </a:rPr>
              <a:t>Bha saighdearan agus maraichean a bha a’ tighinn chun a’ chidhe san Dùbhlachd socair agus toilichte. Bha iad a’ coimhead air adhart ri tilleadh dhachaigh air fòrladh.</a:t>
            </a:r>
          </a:p>
          <a:p>
            <a:endParaRPr lang="en-GB" sz="2200" dirty="0">
              <a:solidFill>
                <a:schemeClr val="bg1"/>
              </a:solidFill>
              <a:latin typeface="ABeeZee" panose="02000000000000000000" pitchFamily="2" charset="77"/>
            </a:endParaRPr>
          </a:p>
          <a:p>
            <a:r>
              <a:rPr lang="gd-GB" sz="2200" dirty="0">
                <a:solidFill>
                  <a:schemeClr val="bg1"/>
                </a:solidFill>
                <a:latin typeface="ABeeZee" panose="02000000000000000000" pitchFamily="2" charset="77"/>
              </a:rPr>
              <a:t>Cha robh còir ach aig cùl-chuideachd a’ chabhlaich a bhith air bòrd HMY Iolaire, ach mar a shaoileadh tu, chaidh cuid a shaighdearan an aghaidh nan òrdughan agus chaidh iad air bòrd na h-Iolaire gus am b’ urrainn dhaibh seòladh dhachaigh còmhla ri caraidean, nàbannan agus cuid dhen teaghlach. Chaidh a ràdh ris na saighdearan a chaidh fhaicinn a’ dol air bòrd na h-Iolaire tighinn far a’ bhàta agus tilleadh chun na </a:t>
            </a:r>
            <a:r>
              <a:rPr lang="gd-GB" sz="2200" i="1" dirty="0">
                <a:solidFill>
                  <a:schemeClr val="bg1"/>
                </a:solidFill>
                <a:latin typeface="ABeeZee" panose="02000000000000000000" pitchFamily="2" charset="77"/>
              </a:rPr>
              <a:t>Sheila</a:t>
            </a:r>
            <a:r>
              <a:rPr lang="gd-GB" sz="2200" dirty="0">
                <a:solidFill>
                  <a:schemeClr val="bg1"/>
                </a:solidFill>
                <a:latin typeface="ABeeZee" panose="02000000000000000000" pitchFamily="2" charset="77"/>
              </a:rPr>
              <a:t>.</a:t>
            </a:r>
            <a:endParaRPr lang="en-GB" sz="2200" dirty="0">
              <a:solidFill>
                <a:schemeClr val="bg1"/>
              </a:solidFill>
              <a:latin typeface="ABeeZee" panose="02000000000000000000" pitchFamily="2" charset="77"/>
            </a:endParaRPr>
          </a:p>
          <a:p>
            <a:r>
              <a:rPr lang="en-GB" sz="2200" b="1" dirty="0">
                <a:solidFill>
                  <a:schemeClr val="bg1"/>
                </a:solidFill>
                <a:latin typeface="ABeeZee" panose="02000000000000000000" pitchFamily="2" charset="77"/>
              </a:rPr>
              <a:t> </a:t>
            </a:r>
          </a:p>
        </p:txBody>
      </p:sp>
      <p:grpSp>
        <p:nvGrpSpPr>
          <p:cNvPr id="6" name="Group 5">
            <a:extLst>
              <a:ext uri="{FF2B5EF4-FFF2-40B4-BE49-F238E27FC236}">
                <a16:creationId xmlns:a16="http://schemas.microsoft.com/office/drawing/2014/main" id="{BA681B01-49E6-C74A-9163-69783C535E47}"/>
              </a:ext>
            </a:extLst>
          </p:cNvPr>
          <p:cNvGrpSpPr/>
          <p:nvPr/>
        </p:nvGrpSpPr>
        <p:grpSpPr>
          <a:xfrm>
            <a:off x="9255721" y="1402934"/>
            <a:ext cx="2574780" cy="1530627"/>
            <a:chOff x="5009916" y="4408418"/>
            <a:chExt cx="2675637" cy="1689155"/>
          </a:xfrm>
        </p:grpSpPr>
        <p:pic>
          <p:nvPicPr>
            <p:cNvPr id="7" name="Picture 2" descr="http://www.witpg.org.uk/images/Ferries/2%20Sheila.jpg">
              <a:extLst>
                <a:ext uri="{FF2B5EF4-FFF2-40B4-BE49-F238E27FC236}">
                  <a16:creationId xmlns:a16="http://schemas.microsoft.com/office/drawing/2014/main" id="{2E44FB79-2B95-854F-8528-B885B96D55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8072" y="4500393"/>
              <a:ext cx="2479327" cy="1515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4759266-379C-2740-8ED7-74CACF8BF249}"/>
                </a:ext>
              </a:extLst>
            </p:cNvPr>
            <p:cNvPicPr>
              <a:picLocks noChangeAspect="1"/>
            </p:cNvPicPr>
            <p:nvPr/>
          </p:nvPicPr>
          <p:blipFill>
            <a:blip r:embed="rId3"/>
            <a:stretch>
              <a:fillRect/>
            </a:stretch>
          </p:blipFill>
          <p:spPr>
            <a:xfrm>
              <a:off x="5009916" y="4408418"/>
              <a:ext cx="2675637" cy="1689155"/>
            </a:xfrm>
            <a:prstGeom prst="rect">
              <a:avLst/>
            </a:prstGeom>
          </p:spPr>
        </p:pic>
      </p:grpSp>
      <p:grpSp>
        <p:nvGrpSpPr>
          <p:cNvPr id="9" name="Group 8">
            <a:extLst>
              <a:ext uri="{FF2B5EF4-FFF2-40B4-BE49-F238E27FC236}">
                <a16:creationId xmlns:a16="http://schemas.microsoft.com/office/drawing/2014/main" id="{A02D894C-A5DD-3D44-AE88-B36A3DD194B4}"/>
              </a:ext>
            </a:extLst>
          </p:cNvPr>
          <p:cNvGrpSpPr/>
          <p:nvPr/>
        </p:nvGrpSpPr>
        <p:grpSpPr>
          <a:xfrm flipH="1">
            <a:off x="9285557" y="3615100"/>
            <a:ext cx="2574780" cy="1592835"/>
            <a:chOff x="7944249" y="3485295"/>
            <a:chExt cx="3761494" cy="2276349"/>
          </a:xfrm>
        </p:grpSpPr>
        <p:pic>
          <p:nvPicPr>
            <p:cNvPr id="10" name="Picture 9" descr="A large ship in a body of water&#10;&#10;Description automatically generated">
              <a:extLst>
                <a:ext uri="{FF2B5EF4-FFF2-40B4-BE49-F238E27FC236}">
                  <a16:creationId xmlns:a16="http://schemas.microsoft.com/office/drawing/2014/main" id="{CD3A3EDF-1F4D-BE47-9DA0-5FE1C0D61F0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27334" y="3557222"/>
              <a:ext cx="3558209" cy="2094418"/>
            </a:xfrm>
            <a:prstGeom prst="rect">
              <a:avLst/>
            </a:prstGeom>
          </p:spPr>
        </p:pic>
        <p:pic>
          <p:nvPicPr>
            <p:cNvPr id="11" name="Picture 10">
              <a:extLst>
                <a:ext uri="{FF2B5EF4-FFF2-40B4-BE49-F238E27FC236}">
                  <a16:creationId xmlns:a16="http://schemas.microsoft.com/office/drawing/2014/main" id="{9F0BF247-FDB5-F844-A5A9-DD2ABFD72144}"/>
                </a:ext>
              </a:extLst>
            </p:cNvPr>
            <p:cNvPicPr>
              <a:picLocks noChangeAspect="1"/>
            </p:cNvPicPr>
            <p:nvPr/>
          </p:nvPicPr>
          <p:blipFill>
            <a:blip r:embed="rId3"/>
            <a:stretch>
              <a:fillRect/>
            </a:stretch>
          </p:blipFill>
          <p:spPr>
            <a:xfrm>
              <a:off x="7944249" y="3485295"/>
              <a:ext cx="3761494" cy="2276349"/>
            </a:xfrm>
            <a:prstGeom prst="rect">
              <a:avLst/>
            </a:prstGeom>
          </p:spPr>
        </p:pic>
      </p:grpSp>
      <p:sp>
        <p:nvSpPr>
          <p:cNvPr id="12" name="TextBox 11">
            <a:extLst>
              <a:ext uri="{FF2B5EF4-FFF2-40B4-BE49-F238E27FC236}">
                <a16:creationId xmlns:a16="http://schemas.microsoft.com/office/drawing/2014/main" id="{F75326FD-2C02-A543-8DBD-3AA68ED502E7}"/>
              </a:ext>
            </a:extLst>
          </p:cNvPr>
          <p:cNvSpPr txBox="1"/>
          <p:nvPr/>
        </p:nvSpPr>
        <p:spPr>
          <a:xfrm>
            <a:off x="10078138" y="5277152"/>
            <a:ext cx="1015021" cy="276999"/>
          </a:xfrm>
          <a:prstGeom prst="rect">
            <a:avLst/>
          </a:prstGeom>
          <a:noFill/>
        </p:spPr>
        <p:txBody>
          <a:bodyPr wrap="none" rtlCol="0">
            <a:spAutoFit/>
          </a:bodyPr>
          <a:lstStyle/>
          <a:p>
            <a:r>
              <a:rPr lang="en-US" sz="1200" dirty="0">
                <a:solidFill>
                  <a:schemeClr val="accent4">
                    <a:lumMod val="75000"/>
                  </a:schemeClr>
                </a:solidFill>
              </a:rPr>
              <a:t>HMY</a:t>
            </a:r>
            <a:r>
              <a:rPr lang="en-US" sz="1200" dirty="0">
                <a:solidFill>
                  <a:schemeClr val="accent2">
                    <a:lumMod val="75000"/>
                  </a:schemeClr>
                </a:solidFill>
              </a:rPr>
              <a:t> </a:t>
            </a:r>
            <a:r>
              <a:rPr lang="en-US" sz="1200" dirty="0">
                <a:solidFill>
                  <a:schemeClr val="accent4">
                    <a:lumMod val="75000"/>
                  </a:schemeClr>
                </a:solidFill>
              </a:rPr>
              <a:t>IOLAIRE</a:t>
            </a:r>
          </a:p>
        </p:txBody>
      </p:sp>
      <p:sp>
        <p:nvSpPr>
          <p:cNvPr id="13" name="TextBox 12">
            <a:extLst>
              <a:ext uri="{FF2B5EF4-FFF2-40B4-BE49-F238E27FC236}">
                <a16:creationId xmlns:a16="http://schemas.microsoft.com/office/drawing/2014/main" id="{AE3B2F25-64B7-0C4D-AA5F-3E302A2FEDD7}"/>
              </a:ext>
            </a:extLst>
          </p:cNvPr>
          <p:cNvSpPr txBox="1"/>
          <p:nvPr/>
        </p:nvSpPr>
        <p:spPr>
          <a:xfrm>
            <a:off x="10078138" y="2996662"/>
            <a:ext cx="795411" cy="276999"/>
          </a:xfrm>
          <a:prstGeom prst="rect">
            <a:avLst/>
          </a:prstGeom>
          <a:noFill/>
        </p:spPr>
        <p:txBody>
          <a:bodyPr wrap="none" rtlCol="0">
            <a:spAutoFit/>
          </a:bodyPr>
          <a:lstStyle/>
          <a:p>
            <a:r>
              <a:rPr lang="en-US" sz="1200" dirty="0">
                <a:solidFill>
                  <a:schemeClr val="accent4">
                    <a:lumMod val="75000"/>
                  </a:schemeClr>
                </a:solidFill>
              </a:rPr>
              <a:t>SS SHEILA</a:t>
            </a:r>
          </a:p>
        </p:txBody>
      </p:sp>
    </p:spTree>
    <p:extLst>
      <p:ext uri="{BB962C8B-B14F-4D97-AF65-F5344CB8AC3E}">
        <p14:creationId xmlns:p14="http://schemas.microsoft.com/office/powerpoint/2010/main" val="2575731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76124" y="393283"/>
            <a:ext cx="8618445"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4800" dirty="0">
                <a:solidFill>
                  <a:schemeClr val="accent4">
                    <a:lumMod val="75000"/>
                  </a:schemeClr>
                </a:solidFill>
                <a:latin typeface="ABeeZee" panose="02000000000000000000" pitchFamily="2" charset="77"/>
              </a:rPr>
              <a:t>An criutha</a:t>
            </a:r>
            <a:endParaRPr lang="en-GB" sz="4800" dirty="0">
              <a:solidFill>
                <a:schemeClr val="accent4">
                  <a:lumMod val="75000"/>
                </a:schemeClr>
              </a:solidFill>
              <a:latin typeface="ABeeZee" panose="02000000000000000000" pitchFamily="2" charset="77"/>
            </a:endParaRPr>
          </a:p>
        </p:txBody>
      </p:sp>
      <p:sp>
        <p:nvSpPr>
          <p:cNvPr id="3" name="Rectangle 2">
            <a:extLst>
              <a:ext uri="{FF2B5EF4-FFF2-40B4-BE49-F238E27FC236}">
                <a16:creationId xmlns:a16="http://schemas.microsoft.com/office/drawing/2014/main" id="{C6999D0C-ABFB-6A42-9DEA-2F72AFF8CDAC}"/>
              </a:ext>
            </a:extLst>
          </p:cNvPr>
          <p:cNvSpPr/>
          <p:nvPr/>
        </p:nvSpPr>
        <p:spPr>
          <a:xfrm>
            <a:off x="2164597" y="1307572"/>
            <a:ext cx="7851279" cy="584775"/>
          </a:xfrm>
          <a:prstGeom prst="rect">
            <a:avLst/>
          </a:prstGeom>
        </p:spPr>
        <p:txBody>
          <a:bodyPr wrap="square">
            <a:spAutoFit/>
          </a:bodyPr>
          <a:lstStyle/>
          <a:p>
            <a:r>
              <a:rPr lang="gd-GB" sz="3200" dirty="0">
                <a:solidFill>
                  <a:schemeClr val="bg1"/>
                </a:solidFill>
              </a:rPr>
              <a:t>Àrd-oifigearan HMY Iolaire</a:t>
            </a:r>
            <a:r>
              <a:rPr lang="en-GB" sz="3200" b="1" dirty="0">
                <a:solidFill>
                  <a:schemeClr val="bg1"/>
                </a:solidFill>
              </a:rPr>
              <a:t> </a:t>
            </a:r>
          </a:p>
        </p:txBody>
      </p:sp>
      <p:sp>
        <p:nvSpPr>
          <p:cNvPr id="5" name="Rectangle 4">
            <a:extLst>
              <a:ext uri="{FF2B5EF4-FFF2-40B4-BE49-F238E27FC236}">
                <a16:creationId xmlns:a16="http://schemas.microsoft.com/office/drawing/2014/main" id="{9F98E584-DE34-6F49-AB87-F232B44866B8}"/>
              </a:ext>
            </a:extLst>
          </p:cNvPr>
          <p:cNvSpPr/>
          <p:nvPr/>
        </p:nvSpPr>
        <p:spPr>
          <a:xfrm>
            <a:off x="2164597" y="3951621"/>
            <a:ext cx="9603333" cy="2369880"/>
          </a:xfrm>
          <a:prstGeom prst="rect">
            <a:avLst/>
          </a:prstGeom>
        </p:spPr>
        <p:txBody>
          <a:bodyPr wrap="square">
            <a:spAutoFit/>
          </a:bodyPr>
          <a:lstStyle/>
          <a:p>
            <a:r>
              <a:rPr lang="gd-GB" sz="2000" dirty="0">
                <a:solidFill>
                  <a:schemeClr val="bg1"/>
                </a:solidFill>
                <a:latin typeface="ABeeZee" panose="02000000000000000000" pitchFamily="2" charset="77"/>
              </a:rPr>
              <a:t>A thuilleadh air na h-àrd-oifigearan, bhiodh sgioba de mu 40 duine air an HMY Iolaire sa bhitheantas. Bha 16 aca air fòrladh na Bliadhn’ Ùire nuair a thàinig an t-òrdugh seòladh dhan a’ Chaol. B’ e fireannaich a bha air tighinn far fòrladh na Nollaig (luchd-faire a’ phuirt) a bha san sgioba, agus cuideachd dithis a bha air am fastadh bho bhàtaichean eile stèidhichte ann an Steòrnabhagh.</a:t>
            </a:r>
            <a:endParaRPr lang="en-GB" sz="2000" dirty="0">
              <a:solidFill>
                <a:schemeClr val="bg1"/>
              </a:solidFill>
              <a:latin typeface="ABeeZee" panose="02000000000000000000" pitchFamily="2" charset="77"/>
            </a:endParaRPr>
          </a:p>
          <a:p>
            <a:r>
              <a:rPr lang="en-GB" sz="2800" b="1" dirty="0">
                <a:solidFill>
                  <a:schemeClr val="bg1"/>
                </a:solidFill>
              </a:rPr>
              <a:t> </a:t>
            </a:r>
          </a:p>
        </p:txBody>
      </p:sp>
      <p:sp>
        <p:nvSpPr>
          <p:cNvPr id="6" name="Content Placeholder 2">
            <a:extLst>
              <a:ext uri="{FF2B5EF4-FFF2-40B4-BE49-F238E27FC236}">
                <a16:creationId xmlns:a16="http://schemas.microsoft.com/office/drawing/2014/main" id="{F1DDFD17-BB31-7941-98F4-FA8DA151E2BA}"/>
              </a:ext>
            </a:extLst>
          </p:cNvPr>
          <p:cNvSpPr>
            <a:spLocks noGrp="1"/>
          </p:cNvSpPr>
          <p:nvPr/>
        </p:nvSpPr>
        <p:spPr>
          <a:xfrm>
            <a:off x="2963199" y="2258679"/>
            <a:ext cx="1525905" cy="1295400"/>
          </a:xfrm>
          <a:prstGeom prst="rect">
            <a:avLst/>
          </a:prstGeom>
          <a:ln w="19050">
            <a:solidFill>
              <a:sysClr val="windowText" lastClr="000000"/>
            </a:solidFill>
          </a:ln>
        </p:spPr>
        <p:txBody>
          <a:bodyPr vert="horz" wrap="square" lIns="91440" tIns="45720" rIns="91440" bIns="45720" rtlCol="0">
            <a:noAutofit/>
          </a:bodyPr>
          <a:lstStyle/>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Lieut. Comm.</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Mason</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a:effectLst/>
                <a:latin typeface="Times New Roman" panose="02020603050405020304" pitchFamily="18"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Sgiobair</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image</a:t>
            </a:r>
            <a:endParaRPr lang="en-GB" sz="1200">
              <a:effectLst/>
              <a:latin typeface="Times New Roman" panose="02020603050405020304" pitchFamily="18" charset="0"/>
              <a:ea typeface="Times New Roman" panose="02020603050405020304" pitchFamily="18" charset="0"/>
            </a:endParaRPr>
          </a:p>
        </p:txBody>
      </p:sp>
      <p:sp>
        <p:nvSpPr>
          <p:cNvPr id="7" name="Content Placeholder 2">
            <a:extLst>
              <a:ext uri="{FF2B5EF4-FFF2-40B4-BE49-F238E27FC236}">
                <a16:creationId xmlns:a16="http://schemas.microsoft.com/office/drawing/2014/main" id="{97278E7C-C5BD-D84B-A037-71E90CA2771F}"/>
              </a:ext>
            </a:extLst>
          </p:cNvPr>
          <p:cNvSpPr>
            <a:spLocks noGrp="1"/>
          </p:cNvSpPr>
          <p:nvPr/>
        </p:nvSpPr>
        <p:spPr>
          <a:xfrm>
            <a:off x="5617086" y="2258679"/>
            <a:ext cx="1468120" cy="1295400"/>
          </a:xfrm>
          <a:prstGeom prst="rect">
            <a:avLst/>
          </a:prstGeom>
          <a:ln w="19050">
            <a:solidFill>
              <a:sysClr val="windowText" lastClr="000000"/>
            </a:solidFill>
          </a:ln>
        </p:spPr>
        <p:txBody>
          <a:bodyPr vert="horz" wrap="square" lIns="91440" tIns="45720" rIns="91440" bIns="45720" rtlCol="0">
            <a:noAutofit/>
          </a:bodyPr>
          <a:lstStyle/>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Lieut.</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Cotter</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Oifigear-seòlaidh</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image</a:t>
            </a:r>
            <a:endParaRPr lang="en-GB" sz="1200">
              <a:effectLst/>
              <a:latin typeface="Times New Roman" panose="02020603050405020304" pitchFamily="18" charset="0"/>
              <a:ea typeface="Times New Roman" panose="02020603050405020304" pitchFamily="18" charset="0"/>
            </a:endParaRPr>
          </a:p>
        </p:txBody>
      </p:sp>
      <p:sp>
        <p:nvSpPr>
          <p:cNvPr id="8" name="Content Placeholder 2">
            <a:extLst>
              <a:ext uri="{FF2B5EF4-FFF2-40B4-BE49-F238E27FC236}">
                <a16:creationId xmlns:a16="http://schemas.microsoft.com/office/drawing/2014/main" id="{20E332ED-CFB6-7040-A88C-F365D5E80ADC}"/>
              </a:ext>
            </a:extLst>
          </p:cNvPr>
          <p:cNvSpPr>
            <a:spLocks noGrp="1"/>
          </p:cNvSpPr>
          <p:nvPr/>
        </p:nvSpPr>
        <p:spPr>
          <a:xfrm>
            <a:off x="8060704" y="2255186"/>
            <a:ext cx="1525905" cy="1302385"/>
          </a:xfrm>
          <a:prstGeom prst="rect">
            <a:avLst/>
          </a:prstGeom>
          <a:ln w="19050">
            <a:solidFill>
              <a:sysClr val="windowText" lastClr="000000"/>
            </a:solidFill>
          </a:ln>
        </p:spPr>
        <p:txBody>
          <a:bodyPr vert="horz" wrap="square" lIns="91440" tIns="45720" rIns="91440" bIns="45720" rtlCol="0">
            <a:noAutofit/>
          </a:bodyPr>
          <a:lstStyle/>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rPr>
              <a:t>Sub Lieut.</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rPr>
              <a:t>Rankin</a:t>
            </a:r>
            <a:endParaRPr lang="en-GB" sz="1200">
              <a:effectLst/>
              <a:latin typeface="Times New Roman" panose="02020603050405020304" pitchFamily="18" charset="0"/>
              <a:ea typeface="Times New Roman" panose="02020603050405020304" pitchFamily="18" charset="0"/>
            </a:endParaRPr>
          </a:p>
          <a:p>
            <a:pPr marL="457200">
              <a:lnSpc>
                <a:spcPct val="90000"/>
              </a:lnSpc>
              <a:spcAft>
                <a:spcPts val="0"/>
              </a:spcAft>
            </a:pPr>
            <a:r>
              <a:rPr lang="en-GB" sz="14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a:effectLst/>
                <a:latin typeface="Calibri" panose="020F0502020204030204" pitchFamily="34" charset="0"/>
                <a:ea typeface="Times New Roman" panose="02020603050405020304" pitchFamily="18" charset="0"/>
              </a:rPr>
              <a:t>Àrd-einnseanair</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a:effectLst/>
                <a:latin typeface="Calibri" panose="020F050202020403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457200" algn="ctr">
              <a:lnSpc>
                <a:spcPct val="90000"/>
              </a:lnSpc>
              <a:spcAft>
                <a:spcPts val="0"/>
              </a:spcAft>
            </a:pPr>
            <a:r>
              <a:rPr lang="en-GB" sz="1400" b="1">
                <a:solidFill>
                  <a:srgbClr val="FF0000"/>
                </a:solidFill>
                <a:effectLst/>
                <a:latin typeface="Calibri" panose="020F0502020204030204" pitchFamily="34" charset="0"/>
                <a:ea typeface="Times New Roman" panose="02020603050405020304" pitchFamily="18" charset="0"/>
              </a:rPr>
              <a:t>image</a:t>
            </a:r>
            <a:endParaRPr lang="en-GB" sz="120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B8BF66ED-6724-B54A-9BBE-CB8F99636F2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66173" y="2363073"/>
            <a:ext cx="1347015" cy="1389777"/>
          </a:xfrm>
          <a:prstGeom prst="rect">
            <a:avLst/>
          </a:prstGeom>
        </p:spPr>
      </p:pic>
      <p:pic>
        <p:nvPicPr>
          <p:cNvPr id="9" name="Picture 8">
            <a:extLst>
              <a:ext uri="{FF2B5EF4-FFF2-40B4-BE49-F238E27FC236}">
                <a16:creationId xmlns:a16="http://schemas.microsoft.com/office/drawing/2014/main" id="{DEE863DF-AAED-DA43-B270-00CE60C9132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0273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7E25B-4AAE-874C-AB2C-76A9462815ED}"/>
              </a:ext>
            </a:extLst>
          </p:cNvPr>
          <p:cNvPicPr>
            <a:picLocks noChangeAspect="1"/>
          </p:cNvPicPr>
          <p:nvPr/>
        </p:nvPicPr>
        <p:blipFill>
          <a:blip r:embed="rId2"/>
          <a:stretch>
            <a:fillRect/>
          </a:stretch>
        </p:blipFill>
        <p:spPr>
          <a:xfrm>
            <a:off x="2764221" y="378299"/>
            <a:ext cx="7340739" cy="5252425"/>
          </a:xfrm>
          <a:prstGeom prst="rect">
            <a:avLst/>
          </a:prstGeom>
        </p:spPr>
      </p:pic>
      <p:sp>
        <p:nvSpPr>
          <p:cNvPr id="7" name="Rectangle 6">
            <a:extLst>
              <a:ext uri="{FF2B5EF4-FFF2-40B4-BE49-F238E27FC236}">
                <a16:creationId xmlns:a16="http://schemas.microsoft.com/office/drawing/2014/main" id="{012DC1CC-D4E8-5D46-805A-A2670799DFF4}"/>
              </a:ext>
            </a:extLst>
          </p:cNvPr>
          <p:cNvSpPr/>
          <p:nvPr/>
        </p:nvSpPr>
        <p:spPr>
          <a:xfrm>
            <a:off x="578767" y="4467359"/>
            <a:ext cx="11034466" cy="1525931"/>
          </a:xfrm>
          <a:prstGeom prst="rect">
            <a:avLst/>
          </a:prstGeom>
        </p:spPr>
        <p:txBody>
          <a:bodyPr wrap="square">
            <a:spAutoFit/>
          </a:bodyPr>
          <a:lstStyle/>
          <a:p>
            <a:pPr>
              <a:lnSpc>
                <a:spcPct val="107000"/>
              </a:lnSpc>
              <a:spcAft>
                <a:spcPts val="800"/>
              </a:spcAft>
            </a:pPr>
            <a:r>
              <a:rPr lang="gd-GB" sz="2200" dirty="0">
                <a:solidFill>
                  <a:schemeClr val="bg1"/>
                </a:solidFill>
                <a:latin typeface="ABeeZee" panose="02000000000000000000" pitchFamily="2" charset="77"/>
                <a:ea typeface="Calibri" panose="020F0502020204030204" pitchFamily="34" charset="0"/>
                <a:cs typeface="Calibri" panose="020F0502020204030204" pitchFamily="34" charset="0"/>
              </a:rPr>
              <a:t>Nuair a ràinig an 190 maraiche a bha a’ dol a Steòrnabhagh, chaidh iarraidh orra seasamh air àrd-ùrlar an stèisein nan dithisean.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Chaidh</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na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ceadan</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fòrlaidh</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agus</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siubhail</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stampadh</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mus</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deach</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iad</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air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bòrd</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na h-</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Iolaire</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Cha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deach</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clàr</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chumail</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air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cò</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bha</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air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bòrd</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 a’ </a:t>
            </a:r>
            <a:r>
              <a:rPr lang="en-GB" sz="2200" dirty="0" err="1">
                <a:solidFill>
                  <a:schemeClr val="bg1"/>
                </a:solidFill>
                <a:latin typeface="ABeeZee" panose="02000000000000000000" pitchFamily="2" charset="77"/>
                <a:ea typeface="Calibri" panose="020F0502020204030204" pitchFamily="34" charset="0"/>
                <a:cs typeface="Calibri" panose="020F0502020204030204" pitchFamily="34" charset="0"/>
              </a:rPr>
              <a:t>bhàta</a:t>
            </a:r>
            <a:r>
              <a:rPr lang="en-GB" sz="2200" dirty="0">
                <a:solidFill>
                  <a:schemeClr val="bg1"/>
                </a:solidFill>
                <a:latin typeface="ABeeZee" panose="02000000000000000000" pitchFamily="2" charset="77"/>
                <a:ea typeface="Calibri" panose="020F0502020204030204" pitchFamily="34" charset="0"/>
                <a:cs typeface="Calibri" panose="020F0502020204030204" pitchFamily="34" charset="0"/>
              </a:rPr>
              <a:t>.</a:t>
            </a:r>
            <a:endParaRPr lang="en-GB" sz="2200" dirty="0">
              <a:solidFill>
                <a:schemeClr val="bg1"/>
              </a:solidFill>
              <a:effectLst/>
              <a:latin typeface="ABeeZee" panose="02000000000000000000"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8528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DC1CC-D4E8-5D46-805A-A2670799DFF4}"/>
              </a:ext>
            </a:extLst>
          </p:cNvPr>
          <p:cNvSpPr/>
          <p:nvPr/>
        </p:nvSpPr>
        <p:spPr>
          <a:xfrm>
            <a:off x="2174638" y="650732"/>
            <a:ext cx="9155969" cy="5847755"/>
          </a:xfrm>
          <a:prstGeom prst="rect">
            <a:avLst/>
          </a:prstGeom>
        </p:spPr>
        <p:txBody>
          <a:bodyPr wrap="square">
            <a:spAutoFit/>
          </a:bodyPr>
          <a:lstStyle/>
          <a:p>
            <a:r>
              <a:rPr lang="en-GB" sz="2200" dirty="0" err="1">
                <a:solidFill>
                  <a:schemeClr val="bg1"/>
                </a:solidFill>
                <a:latin typeface="ABeeZee" panose="02000000000000000000" pitchFamily="2" charset="77"/>
              </a:rPr>
              <a:t>Nuair</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thàinig</a:t>
            </a:r>
            <a:r>
              <a:rPr lang="en-GB" sz="2200" dirty="0">
                <a:solidFill>
                  <a:schemeClr val="bg1"/>
                </a:solidFill>
                <a:latin typeface="ABeeZee" panose="02000000000000000000" pitchFamily="2" charset="77"/>
              </a:rPr>
              <a:t> na </a:t>
            </a:r>
            <a:r>
              <a:rPr lang="en-GB" sz="2200" dirty="0" err="1">
                <a:solidFill>
                  <a:schemeClr val="bg1"/>
                </a:solidFill>
                <a:latin typeface="ABeeZee" panose="02000000000000000000" pitchFamily="2" charset="77"/>
              </a:rPr>
              <a:t>maraichean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eile</a:t>
            </a:r>
            <a:r>
              <a:rPr lang="en-GB" sz="2200" dirty="0">
                <a:solidFill>
                  <a:schemeClr val="bg1"/>
                </a:solidFill>
                <a:latin typeface="ABeeZee" panose="02000000000000000000" pitchFamily="2" charset="77"/>
              </a:rPr>
              <a:t> air an </a:t>
            </a:r>
            <a:r>
              <a:rPr lang="en-GB" sz="2200" dirty="0" err="1">
                <a:solidFill>
                  <a:schemeClr val="bg1"/>
                </a:solidFill>
                <a:latin typeface="ABeeZee" panose="02000000000000000000" pitchFamily="2" charset="77"/>
              </a:rPr>
              <a:t>dàrna</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trèan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chaidh</a:t>
            </a:r>
            <a:r>
              <a:rPr lang="en-GB" sz="2200" dirty="0">
                <a:solidFill>
                  <a:schemeClr val="bg1"/>
                </a:solidFill>
                <a:latin typeface="ABeeZee" panose="02000000000000000000" pitchFamily="2" charset="77"/>
              </a:rPr>
              <a:t> an cur </a:t>
            </a:r>
            <a:r>
              <a:rPr lang="en-GB" sz="2200" dirty="0" err="1">
                <a:solidFill>
                  <a:schemeClr val="bg1"/>
                </a:solidFill>
                <a:latin typeface="ABeeZee" panose="02000000000000000000" pitchFamily="2" charset="77"/>
              </a:rPr>
              <a:t>ann</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dà</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bhuidheann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Fhuair</a:t>
            </a:r>
            <a:r>
              <a:rPr lang="en-GB" sz="2200" dirty="0">
                <a:solidFill>
                  <a:schemeClr val="bg1"/>
                </a:solidFill>
                <a:latin typeface="ABeeZee" panose="02000000000000000000" pitchFamily="2" charset="77"/>
              </a:rPr>
              <a:t> 60 aca </a:t>
            </a:r>
            <a:r>
              <a:rPr lang="en-GB" sz="2200" dirty="0" err="1">
                <a:solidFill>
                  <a:schemeClr val="bg1"/>
                </a:solidFill>
                <a:latin typeface="ABeeZee" panose="02000000000000000000" pitchFamily="2" charset="77"/>
              </a:rPr>
              <a:t>òrdugh</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dhol</a:t>
            </a:r>
            <a:r>
              <a:rPr lang="en-GB" sz="2200" dirty="0">
                <a:solidFill>
                  <a:schemeClr val="bg1"/>
                </a:solidFill>
                <a:latin typeface="ABeeZee" panose="02000000000000000000" pitchFamily="2" charset="77"/>
              </a:rPr>
              <a:t> air </a:t>
            </a:r>
            <a:r>
              <a:rPr lang="en-GB" sz="2200" dirty="0" err="1">
                <a:solidFill>
                  <a:schemeClr val="bg1"/>
                </a:solidFill>
                <a:latin typeface="ABeeZee" panose="02000000000000000000" pitchFamily="2" charset="77"/>
              </a:rPr>
              <a:t>bòrd</a:t>
            </a:r>
            <a:r>
              <a:rPr lang="en-GB" sz="2200" dirty="0">
                <a:solidFill>
                  <a:schemeClr val="bg1"/>
                </a:solidFill>
                <a:latin typeface="ABeeZee" panose="02000000000000000000" pitchFamily="2" charset="77"/>
              </a:rPr>
              <a:t> na</a:t>
            </a:r>
            <a:r>
              <a:rPr lang="en-GB" sz="2200" i="1" dirty="0">
                <a:solidFill>
                  <a:schemeClr val="bg1"/>
                </a:solidFill>
                <a:latin typeface="ABeeZee" panose="02000000000000000000" pitchFamily="2" charset="77"/>
              </a:rPr>
              <a:t> Sheila</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fàgail</a:t>
            </a:r>
            <a:r>
              <a:rPr lang="en-GB" sz="2200" dirty="0">
                <a:solidFill>
                  <a:schemeClr val="bg1"/>
                </a:solidFill>
                <a:latin typeface="ABeeZee" panose="02000000000000000000" pitchFamily="2" charset="77"/>
              </a:rPr>
              <a:t> gun </a:t>
            </a:r>
            <a:r>
              <a:rPr lang="en-GB" sz="2200" dirty="0" err="1">
                <a:solidFill>
                  <a:schemeClr val="bg1"/>
                </a:solidFill>
                <a:latin typeface="ABeeZee" panose="02000000000000000000" pitchFamily="2" charset="77"/>
              </a:rPr>
              <a:t>robh</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a:t>
            </a:r>
            <a:r>
              <a:rPr lang="en-GB" sz="2200" dirty="0">
                <a:solidFill>
                  <a:schemeClr val="bg1"/>
                </a:solidFill>
                <a:latin typeface="ABeeZee" panose="02000000000000000000" pitchFamily="2" charset="77"/>
              </a:rPr>
              <a:t> sin a-</a:t>
            </a:r>
            <a:r>
              <a:rPr lang="en-GB" sz="2200" dirty="0" err="1">
                <a:solidFill>
                  <a:schemeClr val="bg1"/>
                </a:solidFill>
                <a:latin typeface="ABeeZee" panose="02000000000000000000" pitchFamily="2" charset="77"/>
              </a:rPr>
              <a:t>nis</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làn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Chaidh</a:t>
            </a:r>
            <a:r>
              <a:rPr lang="en-GB" sz="2200" dirty="0">
                <a:solidFill>
                  <a:schemeClr val="bg1"/>
                </a:solidFill>
                <a:latin typeface="ABeeZee" panose="02000000000000000000" pitchFamily="2" charset="77"/>
              </a:rPr>
              <a:t> an 70 </a:t>
            </a:r>
            <a:r>
              <a:rPr lang="en-GB" sz="2200" dirty="0" err="1">
                <a:solidFill>
                  <a:schemeClr val="bg1"/>
                </a:solidFill>
                <a:latin typeface="ABeeZee" panose="02000000000000000000" pitchFamily="2" charset="77"/>
              </a:rPr>
              <a:t>maraiche</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bha</a:t>
            </a:r>
            <a:r>
              <a:rPr lang="en-GB" sz="2200" dirty="0">
                <a:solidFill>
                  <a:schemeClr val="bg1"/>
                </a:solidFill>
                <a:latin typeface="ABeeZee" panose="02000000000000000000" pitchFamily="2" charset="77"/>
              </a:rPr>
              <a:t> air </a:t>
            </a:r>
            <a:r>
              <a:rPr lang="en-GB" sz="2200" dirty="0" err="1">
                <a:solidFill>
                  <a:schemeClr val="bg1"/>
                </a:solidFill>
                <a:latin typeface="ABeeZee" panose="02000000000000000000" pitchFamily="2" charset="77"/>
              </a:rPr>
              <a:t>fhàgail</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chur</a:t>
            </a:r>
            <a:r>
              <a:rPr lang="en-GB" sz="2200" dirty="0">
                <a:solidFill>
                  <a:schemeClr val="bg1"/>
                </a:solidFill>
                <a:latin typeface="ABeeZee" panose="02000000000000000000" pitchFamily="2" charset="77"/>
              </a:rPr>
              <a:t> air an </a:t>
            </a:r>
            <a:r>
              <a:rPr lang="en-GB" sz="2200" i="1" dirty="0" err="1">
                <a:solidFill>
                  <a:schemeClr val="bg1"/>
                </a:solidFill>
                <a:latin typeface="ABeeZee" panose="02000000000000000000" pitchFamily="2" charset="77"/>
              </a:rPr>
              <a:t>Iolaire</a:t>
            </a:r>
            <a:r>
              <a:rPr lang="en-GB" sz="2200" dirty="0">
                <a:solidFill>
                  <a:schemeClr val="bg1"/>
                </a:solidFill>
                <a:latin typeface="ABeeZee" panose="02000000000000000000" pitchFamily="2" charset="77"/>
              </a:rPr>
              <a:t>.</a:t>
            </a:r>
          </a:p>
          <a:p>
            <a:endParaRPr lang="en-GB" sz="2200" dirty="0">
              <a:solidFill>
                <a:schemeClr val="bg1"/>
              </a:solidFill>
              <a:latin typeface="ABeeZee" panose="02000000000000000000" pitchFamily="2" charset="77"/>
            </a:endParaRPr>
          </a:p>
          <a:p>
            <a:r>
              <a:rPr lang="en-GB" sz="2200" dirty="0" err="1">
                <a:solidFill>
                  <a:schemeClr val="bg1"/>
                </a:solidFill>
                <a:latin typeface="ABeeZee" panose="02000000000000000000" pitchFamily="2" charset="77"/>
              </a:rPr>
              <a:t>Bha</a:t>
            </a:r>
            <a:r>
              <a:rPr lang="en-GB" sz="2200" dirty="0">
                <a:solidFill>
                  <a:schemeClr val="bg1"/>
                </a:solidFill>
                <a:latin typeface="ABeeZee" panose="02000000000000000000" pitchFamily="2" charset="77"/>
              </a:rPr>
              <a:t> na </a:t>
            </a:r>
            <a:r>
              <a:rPr lang="en-GB" sz="2200" dirty="0" err="1">
                <a:solidFill>
                  <a:schemeClr val="bg1"/>
                </a:solidFill>
                <a:latin typeface="ABeeZee" panose="02000000000000000000" pitchFamily="2" charset="77"/>
              </a:rPr>
              <a:t>thachradh</a:t>
            </a:r>
            <a:r>
              <a:rPr lang="en-GB" sz="2200" dirty="0">
                <a:solidFill>
                  <a:schemeClr val="bg1"/>
                </a:solidFill>
                <a:latin typeface="ABeeZee" panose="02000000000000000000" pitchFamily="2" charset="77"/>
              </a:rPr>
              <a:t> do </a:t>
            </a:r>
            <a:r>
              <a:rPr lang="en-GB" sz="2200" dirty="0" err="1">
                <a:solidFill>
                  <a:schemeClr val="bg1"/>
                </a:solidFill>
                <a:latin typeface="ABeeZee" panose="02000000000000000000" pitchFamily="2" charset="77"/>
              </a:rPr>
              <a:t>chuid</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dhe</a:t>
            </a:r>
            <a:r>
              <a:rPr lang="en-GB" sz="2200" dirty="0">
                <a:solidFill>
                  <a:schemeClr val="bg1"/>
                </a:solidFill>
                <a:latin typeface="ABeeZee" panose="02000000000000000000" pitchFamily="2" charset="77"/>
              </a:rPr>
              <a:t> na </a:t>
            </a:r>
            <a:r>
              <a:rPr lang="en-GB" sz="2200" dirty="0" err="1">
                <a:solidFill>
                  <a:schemeClr val="bg1"/>
                </a:solidFill>
                <a:latin typeface="ABeeZee" panose="02000000000000000000" pitchFamily="2" charset="77"/>
              </a:rPr>
              <a:t>fireannaich</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seo</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rèir</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càit</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robh</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iad</a:t>
            </a:r>
            <a:r>
              <a:rPr lang="en-GB" sz="2200" dirty="0">
                <a:solidFill>
                  <a:schemeClr val="bg1"/>
                </a:solidFill>
                <a:latin typeface="ABeeZee" panose="02000000000000000000" pitchFamily="2" charset="77"/>
              </a:rPr>
              <a:t> nan </a:t>
            </a:r>
            <a:r>
              <a:rPr lang="en-GB" sz="2200" dirty="0" err="1">
                <a:solidFill>
                  <a:schemeClr val="bg1"/>
                </a:solidFill>
                <a:latin typeface="ABeeZee" panose="02000000000000000000" pitchFamily="2" charset="77"/>
              </a:rPr>
              <a:t>seasamh</a:t>
            </a:r>
            <a:r>
              <a:rPr lang="en-GB" sz="2200" dirty="0">
                <a:solidFill>
                  <a:schemeClr val="bg1"/>
                </a:solidFill>
                <a:latin typeface="ABeeZee" panose="02000000000000000000" pitchFamily="2" charset="77"/>
              </a:rPr>
              <a:t> air a’ </a:t>
            </a:r>
            <a:r>
              <a:rPr lang="en-GB" sz="2200" dirty="0" err="1">
                <a:solidFill>
                  <a:schemeClr val="bg1"/>
                </a:solidFill>
                <a:latin typeface="ABeeZee" panose="02000000000000000000" pitchFamily="2" charset="77"/>
              </a:rPr>
              <a:t>chidhe</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agus</a:t>
            </a:r>
            <a:r>
              <a:rPr lang="en-GB" sz="2200" dirty="0">
                <a:solidFill>
                  <a:schemeClr val="bg1"/>
                </a:solidFill>
                <a:latin typeface="ABeeZee" panose="02000000000000000000" pitchFamily="2" charset="77"/>
              </a:rPr>
              <a:t> co-</a:t>
            </a:r>
            <a:r>
              <a:rPr lang="en-GB" sz="2200" dirty="0" err="1">
                <a:solidFill>
                  <a:schemeClr val="bg1"/>
                </a:solidFill>
                <a:latin typeface="ABeeZee" panose="02000000000000000000" pitchFamily="2" charset="77"/>
              </a:rPr>
              <a:t>dhùnaidhean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eile</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rinn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iad</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latha</a:t>
            </a:r>
            <a:r>
              <a:rPr lang="en-GB" sz="2200" dirty="0">
                <a:solidFill>
                  <a:schemeClr val="bg1"/>
                </a:solidFill>
                <a:latin typeface="ABeeZee" panose="02000000000000000000" pitchFamily="2" charset="77"/>
              </a:rPr>
              <a:t> sin. </a:t>
            </a:r>
            <a:r>
              <a:rPr lang="en-GB" sz="2200" dirty="0" err="1">
                <a:solidFill>
                  <a:schemeClr val="bg1"/>
                </a:solidFill>
                <a:latin typeface="ABeeZee" panose="02000000000000000000" pitchFamily="2" charset="77"/>
              </a:rPr>
              <a:t>Chuir</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cuid</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mharaichean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romhpa</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oidhche</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chur</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seachad</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sa</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Chaol</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seach</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siubhal</a:t>
            </a:r>
            <a:r>
              <a:rPr lang="en-GB" sz="2200" dirty="0">
                <a:solidFill>
                  <a:schemeClr val="bg1"/>
                </a:solidFill>
                <a:latin typeface="ABeeZee" panose="02000000000000000000" pitchFamily="2" charset="77"/>
              </a:rPr>
              <a:t> air an </a:t>
            </a:r>
            <a:r>
              <a:rPr lang="en-GB" sz="2200" dirty="0" err="1">
                <a:solidFill>
                  <a:schemeClr val="bg1"/>
                </a:solidFill>
                <a:latin typeface="ABeeZee" panose="02000000000000000000" pitchFamily="2" charset="77"/>
              </a:rPr>
              <a:t>latha</a:t>
            </a:r>
            <a:r>
              <a:rPr lang="en-GB" sz="2200" dirty="0">
                <a:solidFill>
                  <a:schemeClr val="bg1"/>
                </a:solidFill>
                <a:latin typeface="ABeeZee" panose="02000000000000000000" pitchFamily="2" charset="77"/>
              </a:rPr>
              <a:t> sin </a:t>
            </a:r>
            <a:r>
              <a:rPr lang="en-GB" sz="2200" dirty="0" err="1">
                <a:solidFill>
                  <a:schemeClr val="bg1"/>
                </a:solidFill>
                <a:latin typeface="ABeeZee" panose="02000000000000000000" pitchFamily="2" charset="77"/>
              </a:rPr>
              <a:t>fhèin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chuir</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cuid</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eile</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iad</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fhèin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ann</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cunnart</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prìosain</a:t>
            </a:r>
            <a:r>
              <a:rPr lang="en-GB" sz="2200" dirty="0">
                <a:solidFill>
                  <a:schemeClr val="bg1"/>
                </a:solidFill>
                <a:latin typeface="ABeeZee" panose="02000000000000000000" pitchFamily="2" charset="77"/>
              </a:rPr>
              <a:t> le </a:t>
            </a:r>
            <a:r>
              <a:rPr lang="en-GB" sz="2200" dirty="0" err="1">
                <a:solidFill>
                  <a:schemeClr val="bg1"/>
                </a:solidFill>
                <a:latin typeface="ABeeZee" panose="02000000000000000000" pitchFamily="2" charset="77"/>
              </a:rPr>
              <a:t>èaladh</a:t>
            </a:r>
            <a:r>
              <a:rPr lang="en-GB" sz="2200" dirty="0">
                <a:solidFill>
                  <a:schemeClr val="bg1"/>
                </a:solidFill>
                <a:latin typeface="ABeeZee" panose="02000000000000000000" pitchFamily="2" charset="77"/>
              </a:rPr>
              <a:t> air an t-Sheila, </a:t>
            </a:r>
            <a:r>
              <a:rPr lang="en-GB" sz="2200" dirty="0" err="1">
                <a:solidFill>
                  <a:schemeClr val="bg1"/>
                </a:solidFill>
                <a:latin typeface="ABeeZee" panose="02000000000000000000" pitchFamily="2" charset="77"/>
              </a:rPr>
              <a:t>agus</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leum</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beagan</a:t>
            </a:r>
            <a:r>
              <a:rPr lang="en-GB" sz="2200" dirty="0">
                <a:solidFill>
                  <a:schemeClr val="bg1"/>
                </a:solidFill>
                <a:latin typeface="ABeeZee" panose="02000000000000000000" pitchFamily="2" charset="77"/>
              </a:rPr>
              <a:t> a-null </a:t>
            </a:r>
            <a:r>
              <a:rPr lang="en-GB" sz="2200" dirty="0" err="1">
                <a:solidFill>
                  <a:schemeClr val="bg1"/>
                </a:solidFill>
                <a:latin typeface="ABeeZee" panose="02000000000000000000" pitchFamily="2" charset="77"/>
              </a:rPr>
              <a:t>dhan</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Iolaire</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dìreach</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chionn</a:t>
            </a:r>
            <a:r>
              <a:rPr lang="en-GB" sz="2200" dirty="0">
                <a:solidFill>
                  <a:schemeClr val="bg1"/>
                </a:solidFill>
                <a:latin typeface="ABeeZee" panose="02000000000000000000" pitchFamily="2" charset="77"/>
              </a:rPr>
              <a:t> ’s gum </a:t>
            </a:r>
            <a:r>
              <a:rPr lang="en-GB" sz="2200" dirty="0" err="1">
                <a:solidFill>
                  <a:schemeClr val="bg1"/>
                </a:solidFill>
                <a:latin typeface="ABeeZee" panose="02000000000000000000" pitchFamily="2" charset="77"/>
              </a:rPr>
              <a:t>biodh</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fàgail</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Chaoil</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toiseach</a:t>
            </a:r>
            <a:r>
              <a:rPr lang="en-GB" sz="2200" dirty="0">
                <a:solidFill>
                  <a:schemeClr val="bg1"/>
                </a:solidFill>
                <a:latin typeface="ABeeZee" panose="02000000000000000000" pitchFamily="2" charset="77"/>
              </a:rPr>
              <a:t>.</a:t>
            </a:r>
          </a:p>
          <a:p>
            <a:endParaRPr lang="en-GB" sz="2200" dirty="0">
              <a:solidFill>
                <a:schemeClr val="bg1"/>
              </a:solidFill>
              <a:latin typeface="ABeeZee" panose="02000000000000000000" pitchFamily="2" charset="77"/>
            </a:endParaRPr>
          </a:p>
          <a:p>
            <a:r>
              <a:rPr lang="en-GB" sz="2200" dirty="0" err="1">
                <a:solidFill>
                  <a:schemeClr val="bg1"/>
                </a:solidFill>
                <a:latin typeface="ABeeZee" panose="02000000000000000000" pitchFamily="2" charset="77"/>
              </a:rPr>
              <a:t>Chaidh</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chuid</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bu</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mhotha</a:t>
            </a:r>
            <a:r>
              <a:rPr lang="en-GB" sz="2200" dirty="0">
                <a:solidFill>
                  <a:schemeClr val="bg1"/>
                </a:solidFill>
                <a:latin typeface="ABeeZee" panose="02000000000000000000" pitchFamily="2" charset="77"/>
              </a:rPr>
              <a:t> de </a:t>
            </a:r>
            <a:r>
              <a:rPr lang="en-GB" sz="2200" dirty="0" err="1">
                <a:solidFill>
                  <a:schemeClr val="bg1"/>
                </a:solidFill>
                <a:latin typeface="ABeeZee" panose="02000000000000000000" pitchFamily="2" charset="77"/>
              </a:rPr>
              <a:t>mharaichean</a:t>
            </a:r>
            <a:r>
              <a:rPr lang="en-GB" sz="2200" dirty="0">
                <a:solidFill>
                  <a:schemeClr val="bg1"/>
                </a:solidFill>
                <a:latin typeface="ABeeZee" panose="02000000000000000000" pitchFamily="2" charset="77"/>
              </a:rPr>
              <a:t> na </a:t>
            </a:r>
            <a:r>
              <a:rPr lang="en-GB" sz="2200" dirty="0" err="1">
                <a:solidFill>
                  <a:schemeClr val="bg1"/>
                </a:solidFill>
                <a:latin typeface="ABeeZee" panose="02000000000000000000" pitchFamily="2" charset="77"/>
              </a:rPr>
              <a:t>Hearadh</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chur</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gu</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Ionad</a:t>
            </a:r>
            <a:r>
              <a:rPr lang="en-GB" sz="2200" dirty="0">
                <a:solidFill>
                  <a:schemeClr val="bg1"/>
                </a:solidFill>
                <a:latin typeface="ABeeZee" panose="02000000000000000000" pitchFamily="2" charset="77"/>
              </a:rPr>
              <a:t> na </a:t>
            </a:r>
            <a:r>
              <a:rPr lang="en-GB" sz="2200" dirty="0" err="1">
                <a:solidFill>
                  <a:schemeClr val="bg1"/>
                </a:solidFill>
                <a:latin typeface="ABeeZee" panose="02000000000000000000" pitchFamily="2" charset="77"/>
              </a:rPr>
              <a:t>Croise</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Deirge</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sa</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Chaol</a:t>
            </a:r>
            <a:r>
              <a:rPr lang="en-GB" sz="2200" dirty="0">
                <a:solidFill>
                  <a:schemeClr val="bg1"/>
                </a:solidFill>
                <a:latin typeface="ABeeZee" panose="02000000000000000000" pitchFamily="2" charset="77"/>
              </a:rPr>
              <a:t>, far am </a:t>
            </a:r>
            <a:r>
              <a:rPr lang="en-GB" sz="2200" dirty="0" err="1">
                <a:solidFill>
                  <a:schemeClr val="bg1"/>
                </a:solidFill>
                <a:latin typeface="ABeeZee" panose="02000000000000000000" pitchFamily="2" charset="77"/>
              </a:rPr>
              <a:t>fanadh</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iad</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airson</a:t>
            </a:r>
            <a:r>
              <a:rPr lang="en-GB" sz="2200" dirty="0">
                <a:solidFill>
                  <a:schemeClr val="bg1"/>
                </a:solidFill>
                <a:latin typeface="ABeeZee" panose="02000000000000000000" pitchFamily="2" charset="77"/>
              </a:rPr>
              <a:t> a’ </a:t>
            </a:r>
            <a:r>
              <a:rPr lang="en-GB" sz="2200" dirty="0" err="1">
                <a:solidFill>
                  <a:schemeClr val="bg1"/>
                </a:solidFill>
                <a:latin typeface="ABeeZee" panose="02000000000000000000" pitchFamily="2" charset="77"/>
              </a:rPr>
              <a:t>bhàta</a:t>
            </a:r>
            <a:r>
              <a:rPr lang="en-GB" sz="2200" dirty="0">
                <a:solidFill>
                  <a:schemeClr val="bg1"/>
                </a:solidFill>
                <a:latin typeface="ABeeZee" panose="02000000000000000000" pitchFamily="2" charset="77"/>
              </a:rPr>
              <a:t> </a:t>
            </a:r>
            <a:r>
              <a:rPr lang="en-GB" sz="2200" dirty="0" err="1">
                <a:solidFill>
                  <a:schemeClr val="bg1"/>
                </a:solidFill>
                <a:latin typeface="ABeeZee" panose="02000000000000000000" pitchFamily="2" charset="77"/>
              </a:rPr>
              <a:t>chun</a:t>
            </a:r>
            <a:r>
              <a:rPr lang="en-GB" sz="2200" dirty="0">
                <a:solidFill>
                  <a:schemeClr val="bg1"/>
                </a:solidFill>
                <a:latin typeface="ABeeZee" panose="02000000000000000000" pitchFamily="2" charset="77"/>
              </a:rPr>
              <a:t> an </a:t>
            </a:r>
            <a:r>
              <a:rPr lang="en-GB" sz="2200" dirty="0" err="1">
                <a:solidFill>
                  <a:schemeClr val="bg1"/>
                </a:solidFill>
                <a:latin typeface="ABeeZee" panose="02000000000000000000" pitchFamily="2" charset="77"/>
              </a:rPr>
              <a:t>Tairbeirt</a:t>
            </a:r>
            <a:r>
              <a:rPr lang="en-GB" sz="2200" dirty="0">
                <a:solidFill>
                  <a:schemeClr val="bg1"/>
                </a:solidFill>
                <a:latin typeface="ABeeZee" panose="02000000000000000000" pitchFamily="2" charset="77"/>
              </a:rPr>
              <a:t> an-</a:t>
            </a:r>
            <a:r>
              <a:rPr lang="en-GB" sz="2200" dirty="0" err="1">
                <a:solidFill>
                  <a:schemeClr val="bg1"/>
                </a:solidFill>
                <a:latin typeface="ABeeZee" panose="02000000000000000000" pitchFamily="2" charset="77"/>
              </a:rPr>
              <a:t>ath</a:t>
            </a:r>
            <a:r>
              <a:rPr lang="en-GB" sz="2200" dirty="0">
                <a:solidFill>
                  <a:schemeClr val="bg1"/>
                </a:solidFill>
                <a:latin typeface="ABeeZee" panose="02000000000000000000" pitchFamily="2" charset="77"/>
              </a:rPr>
              <a:t>-</a:t>
            </a:r>
            <a:r>
              <a:rPr lang="en-GB" sz="2200" dirty="0" err="1">
                <a:solidFill>
                  <a:schemeClr val="bg1"/>
                </a:solidFill>
                <a:latin typeface="ABeeZee" panose="02000000000000000000" pitchFamily="2" charset="77"/>
              </a:rPr>
              <a:t>latha</a:t>
            </a:r>
            <a:r>
              <a:rPr lang="en-GB" sz="2200" dirty="0">
                <a:solidFill>
                  <a:schemeClr val="bg1"/>
                </a:solidFill>
                <a:latin typeface="ABeeZee" panose="02000000000000000000" pitchFamily="2" charset="77"/>
              </a:rPr>
              <a:t>.</a:t>
            </a:r>
          </a:p>
          <a:p>
            <a:endParaRPr lang="en-GB" sz="2200" dirty="0">
              <a:solidFill>
                <a:schemeClr val="bg1"/>
              </a:solidFill>
              <a:latin typeface="ABeeZee" panose="02000000000000000000" pitchFamily="2" charset="77"/>
            </a:endParaRPr>
          </a:p>
        </p:txBody>
      </p:sp>
    </p:spTree>
    <p:extLst>
      <p:ext uri="{BB962C8B-B14F-4D97-AF65-F5344CB8AC3E}">
        <p14:creationId xmlns:p14="http://schemas.microsoft.com/office/powerpoint/2010/main" val="2851611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9F8CFC-F0EA-3D4D-9BA0-77AA52B35E79}"/>
              </a:ext>
            </a:extLst>
          </p:cNvPr>
          <p:cNvSpPr/>
          <p:nvPr/>
        </p:nvSpPr>
        <p:spPr>
          <a:xfrm>
            <a:off x="2184577" y="479052"/>
            <a:ext cx="9384571" cy="865814"/>
          </a:xfrm>
          <a:prstGeom prst="rect">
            <a:avLst/>
          </a:prstGeom>
        </p:spPr>
        <p:txBody>
          <a:bodyPr wrap="square">
            <a:spAutoFit/>
          </a:bodyPr>
          <a:lstStyle/>
          <a:p>
            <a:pPr>
              <a:lnSpc>
                <a:spcPct val="107000"/>
              </a:lnSpc>
              <a:spcAft>
                <a:spcPts val="800"/>
              </a:spcAft>
            </a:pPr>
            <a:r>
              <a:rPr lang="gd-GB" sz="2400" b="1" dirty="0">
                <a:solidFill>
                  <a:schemeClr val="accent4">
                    <a:lumMod val="75000"/>
                  </a:schemeClr>
                </a:solidFill>
                <a:latin typeface="ABeeZee" panose="02000000000000000000" pitchFamily="2" charset="77"/>
                <a:ea typeface="Calibri" panose="020F0502020204030204" pitchFamily="34" charset="0"/>
                <a:cs typeface="Calibri" panose="020F0502020204030204" pitchFamily="34" charset="0"/>
              </a:rPr>
              <a:t>Dh’fhàg HMY Iolaire cala a’ Chaoil aig 7.30f air Oidhche Challainn, 1918.</a:t>
            </a:r>
            <a:endParaRPr lang="en-GB" dirty="0">
              <a:solidFill>
                <a:schemeClr val="accent4">
                  <a:lumMod val="75000"/>
                </a:schemeClr>
              </a:solidFill>
              <a:effectLst/>
              <a:latin typeface="ABeeZee" panose="02000000000000000000" pitchFamily="2" charset="77"/>
              <a:ea typeface="Calibri" panose="020F0502020204030204" pitchFamily="34" charset="0"/>
              <a:cs typeface="Times New Roman" panose="02020603050405020304" pitchFamily="18" charset="0"/>
            </a:endParaRPr>
          </a:p>
        </p:txBody>
      </p:sp>
      <p:sp>
        <p:nvSpPr>
          <p:cNvPr id="4" name="Rectangle 1">
            <a:extLst>
              <a:ext uri="{FF2B5EF4-FFF2-40B4-BE49-F238E27FC236}">
                <a16:creationId xmlns:a16="http://schemas.microsoft.com/office/drawing/2014/main" id="{F816C722-A2E5-C745-881B-34E4A7EB4E98}"/>
              </a:ext>
            </a:extLst>
          </p:cNvPr>
          <p:cNvSpPr>
            <a:spLocks noChangeArrowheads="1"/>
          </p:cNvSpPr>
          <p:nvPr/>
        </p:nvSpPr>
        <p:spPr bwMode="auto">
          <a:xfrm>
            <a:off x="4483100" y="34274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718B364D-5E9D-DF40-A7E6-ABDF67F0F00A}"/>
              </a:ext>
            </a:extLst>
          </p:cNvPr>
          <p:cNvPicPr>
            <a:picLocks noChangeAspect="1"/>
          </p:cNvPicPr>
          <p:nvPr/>
        </p:nvPicPr>
        <p:blipFill>
          <a:blip r:embed="rId2"/>
          <a:stretch>
            <a:fillRect/>
          </a:stretch>
        </p:blipFill>
        <p:spPr>
          <a:xfrm rot="21417457">
            <a:off x="1446583" y="1854064"/>
            <a:ext cx="8964433" cy="3146699"/>
          </a:xfrm>
          <a:prstGeom prst="rect">
            <a:avLst/>
          </a:prstGeom>
        </p:spPr>
      </p:pic>
      <p:pic>
        <p:nvPicPr>
          <p:cNvPr id="7" name="Picture 6">
            <a:extLst>
              <a:ext uri="{FF2B5EF4-FFF2-40B4-BE49-F238E27FC236}">
                <a16:creationId xmlns:a16="http://schemas.microsoft.com/office/drawing/2014/main" id="{0E4A7EB4-8A92-EF43-AB58-C760EB25AC20}"/>
              </a:ext>
            </a:extLst>
          </p:cNvPr>
          <p:cNvPicPr>
            <a:picLocks noChangeAspect="1"/>
          </p:cNvPicPr>
          <p:nvPr/>
        </p:nvPicPr>
        <p:blipFill>
          <a:blip r:embed="rId3">
            <a:alphaModFix amt="21000"/>
          </a:blip>
          <a:stretch>
            <a:fillRect/>
          </a:stretch>
        </p:blipFill>
        <p:spPr>
          <a:xfrm rot="21399335">
            <a:off x="1929022" y="2963863"/>
            <a:ext cx="711200" cy="1384300"/>
          </a:xfrm>
          <a:prstGeom prst="rect">
            <a:avLst/>
          </a:prstGeom>
        </p:spPr>
      </p:pic>
    </p:spTree>
    <p:extLst>
      <p:ext uri="{BB962C8B-B14F-4D97-AF65-F5344CB8AC3E}">
        <p14:creationId xmlns:p14="http://schemas.microsoft.com/office/powerpoint/2010/main" val="3265810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20332A-C8FA-9E4D-9734-0E7BABD35D86}"/>
              </a:ext>
            </a:extLst>
          </p:cNvPr>
          <p:cNvPicPr>
            <a:picLocks noChangeAspect="1"/>
          </p:cNvPicPr>
          <p:nvPr/>
        </p:nvPicPr>
        <p:blipFill>
          <a:blip r:embed="rId3"/>
          <a:stretch>
            <a:fillRect/>
          </a:stretch>
        </p:blipFill>
        <p:spPr>
          <a:xfrm>
            <a:off x="7180298" y="710735"/>
            <a:ext cx="4735041" cy="5436528"/>
          </a:xfrm>
          <a:prstGeom prst="rect">
            <a:avLst/>
          </a:prstGeom>
        </p:spPr>
      </p:pic>
      <p:pic>
        <p:nvPicPr>
          <p:cNvPr id="8" name="Picture 7">
            <a:extLst>
              <a:ext uri="{FF2B5EF4-FFF2-40B4-BE49-F238E27FC236}">
                <a16:creationId xmlns:a16="http://schemas.microsoft.com/office/drawing/2014/main" id="{ACDD7E47-A7B0-154F-9E74-22A79B0A55C4}"/>
              </a:ext>
            </a:extLst>
          </p:cNvPr>
          <p:cNvPicPr>
            <a:picLocks noChangeAspect="1"/>
          </p:cNvPicPr>
          <p:nvPr/>
        </p:nvPicPr>
        <p:blipFill>
          <a:blip r:embed="rId4"/>
          <a:stretch>
            <a:fillRect/>
          </a:stretch>
        </p:blipFill>
        <p:spPr>
          <a:xfrm>
            <a:off x="1486360" y="1872647"/>
            <a:ext cx="6371433" cy="3533614"/>
          </a:xfrm>
          <a:prstGeom prst="rect">
            <a:avLst/>
          </a:prstGeom>
        </p:spPr>
      </p:pic>
      <p:sp>
        <p:nvSpPr>
          <p:cNvPr id="9" name="TextBox 8">
            <a:extLst>
              <a:ext uri="{FF2B5EF4-FFF2-40B4-BE49-F238E27FC236}">
                <a16:creationId xmlns:a16="http://schemas.microsoft.com/office/drawing/2014/main" id="{9ECCAFA8-257E-0242-8A6D-C1D8BCEF7AB0}"/>
              </a:ext>
            </a:extLst>
          </p:cNvPr>
          <p:cNvSpPr txBox="1"/>
          <p:nvPr/>
        </p:nvSpPr>
        <p:spPr>
          <a:xfrm>
            <a:off x="1746248" y="2225946"/>
            <a:ext cx="6111545" cy="3139321"/>
          </a:xfrm>
          <a:prstGeom prst="rect">
            <a:avLst/>
          </a:prstGeom>
          <a:noFill/>
        </p:spPr>
        <p:txBody>
          <a:bodyPr wrap="none" rtlCol="0">
            <a:spAutoFit/>
          </a:bodyPr>
          <a:lstStyle/>
          <a:p>
            <a:r>
              <a:rPr lang="gd-GB" b="1" dirty="0">
                <a:latin typeface="ABeeZee" panose="02000000000000000000" pitchFamily="2" charset="77"/>
              </a:rPr>
              <a:t>Nuair dh'fhuasgail sìos na ròpan aice</a:t>
            </a:r>
            <a:br>
              <a:rPr lang="gd-GB" b="1" dirty="0">
                <a:latin typeface="ABeeZee" panose="02000000000000000000" pitchFamily="2" charset="77"/>
              </a:rPr>
            </a:br>
            <a:r>
              <a:rPr lang="gd-GB" b="1" dirty="0">
                <a:latin typeface="ABeeZee" panose="02000000000000000000" pitchFamily="2" charset="77"/>
              </a:rPr>
              <a:t>'S a sheòl i às a' Chaol</a:t>
            </a:r>
            <a:br>
              <a:rPr lang="gd-GB" b="1" dirty="0">
                <a:latin typeface="ABeeZee" panose="02000000000000000000" pitchFamily="2" charset="77"/>
              </a:rPr>
            </a:br>
            <a:r>
              <a:rPr lang="gd-GB" b="1" dirty="0">
                <a:latin typeface="ABeeZee" panose="02000000000000000000" pitchFamily="2" charset="77"/>
              </a:rPr>
              <a:t>'S e 'n Iolaire bu bhòidhche</a:t>
            </a:r>
            <a:br>
              <a:rPr lang="gd-GB" b="1" dirty="0">
                <a:latin typeface="ABeeZee" panose="02000000000000000000" pitchFamily="2" charset="77"/>
              </a:rPr>
            </a:br>
            <a:r>
              <a:rPr lang="gd-GB" b="1" dirty="0">
                <a:latin typeface="ABeeZee" panose="02000000000000000000" pitchFamily="2" charset="77"/>
              </a:rPr>
              <a:t>Dh'aindeoin luasgan muir no gaoth</a:t>
            </a:r>
            <a:br>
              <a:rPr lang="gd-GB" b="1" dirty="0">
                <a:latin typeface="ABeeZee" panose="02000000000000000000" pitchFamily="2" charset="77"/>
              </a:rPr>
            </a:br>
            <a:r>
              <a:rPr lang="gd-GB" b="1" dirty="0">
                <a:latin typeface="ABeeZee" panose="02000000000000000000" pitchFamily="2" charset="77"/>
              </a:rPr>
              <a:t>Is iomadh òigear fuasgailt'</a:t>
            </a:r>
            <a:br>
              <a:rPr lang="gd-GB" b="1" dirty="0">
                <a:latin typeface="ABeeZee" panose="02000000000000000000" pitchFamily="2" charset="77"/>
              </a:rPr>
            </a:br>
            <a:r>
              <a:rPr lang="gd-GB" b="1" dirty="0">
                <a:latin typeface="ABeeZee" panose="02000000000000000000" pitchFamily="2" charset="77"/>
              </a:rPr>
              <a:t>Bh' innt' an uair ud nach do shaoil</a:t>
            </a:r>
            <a:br>
              <a:rPr lang="gd-GB" b="1" dirty="0">
                <a:latin typeface="ABeeZee" panose="02000000000000000000" pitchFamily="2" charset="77"/>
              </a:rPr>
            </a:br>
            <a:r>
              <a:rPr lang="gd-GB" b="1" dirty="0">
                <a:latin typeface="ABeeZee" panose="02000000000000000000" pitchFamily="2" charset="77"/>
              </a:rPr>
              <a:t>Cho goirid 's a bha chuairt</a:t>
            </a:r>
            <a:br>
              <a:rPr lang="gd-GB" b="1" dirty="0">
                <a:latin typeface="ABeeZee" panose="02000000000000000000" pitchFamily="2" charset="77"/>
              </a:rPr>
            </a:br>
            <a:r>
              <a:rPr lang="gd-GB" b="1" dirty="0">
                <a:latin typeface="ABeeZee" panose="02000000000000000000" pitchFamily="2" charset="77"/>
              </a:rPr>
              <a:t>'S am beagan uairean as an t-saoghal.</a:t>
            </a:r>
            <a:endParaRPr lang="en-GB" dirty="0">
              <a:latin typeface="ABeeZee" panose="02000000000000000000" pitchFamily="2" charset="77"/>
            </a:endParaRPr>
          </a:p>
          <a:p>
            <a:r>
              <a:rPr lang="gd-GB" b="1" dirty="0">
                <a:latin typeface="ABeeZee" panose="02000000000000000000" pitchFamily="2" charset="77"/>
              </a:rPr>
              <a:t> </a:t>
            </a:r>
            <a:endParaRPr lang="en-GB" dirty="0">
              <a:latin typeface="ABeeZee" panose="02000000000000000000" pitchFamily="2" charset="77"/>
            </a:endParaRPr>
          </a:p>
          <a:p>
            <a:r>
              <a:rPr lang="gd-GB" dirty="0">
                <a:latin typeface="ABeeZee" panose="02000000000000000000" pitchFamily="2" charset="77"/>
              </a:rPr>
              <a:t>(</a:t>
            </a:r>
            <a:r>
              <a:rPr lang="gd-GB" i="1" dirty="0">
                <a:latin typeface="ABeeZee" panose="02000000000000000000" pitchFamily="2" charset="77"/>
              </a:rPr>
              <a:t>An Iolaire</a:t>
            </a:r>
            <a:r>
              <a:rPr lang="gd-GB" dirty="0">
                <a:latin typeface="ABeeZee" panose="02000000000000000000" pitchFamily="2" charset="77"/>
              </a:rPr>
              <a:t>, Tormad MacLeòid, Cuidhdinis, Na Hearadh)</a:t>
            </a:r>
            <a:endParaRPr lang="en-GB" dirty="0">
              <a:latin typeface="ABeeZee" panose="02000000000000000000" pitchFamily="2" charset="77"/>
            </a:endParaRPr>
          </a:p>
          <a:p>
            <a:endParaRPr lang="en-US" dirty="0"/>
          </a:p>
        </p:txBody>
      </p:sp>
    </p:spTree>
    <p:extLst>
      <p:ext uri="{BB962C8B-B14F-4D97-AF65-F5344CB8AC3E}">
        <p14:creationId xmlns:p14="http://schemas.microsoft.com/office/powerpoint/2010/main" val="355069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ater next to the ocean&#10;&#10;Description automatically generated">
            <a:extLst>
              <a:ext uri="{FF2B5EF4-FFF2-40B4-BE49-F238E27FC236}">
                <a16:creationId xmlns:a16="http://schemas.microsoft.com/office/drawing/2014/main" id="{BFA05E85-54E6-2048-98C2-59C7913A4653}"/>
              </a:ext>
            </a:extLst>
          </p:cNvPr>
          <p:cNvPicPr>
            <a:picLocks noChangeAspect="1"/>
          </p:cNvPicPr>
          <p:nvPr/>
        </p:nvPicPr>
        <p:blipFill>
          <a:blip r:embed="rId2"/>
          <a:stretch>
            <a:fillRect/>
          </a:stretch>
        </p:blipFill>
        <p:spPr>
          <a:xfrm>
            <a:off x="2624285" y="1621226"/>
            <a:ext cx="7774334" cy="5172313"/>
          </a:xfrm>
          <a:prstGeom prst="rect">
            <a:avLst/>
          </a:prstGeom>
        </p:spPr>
      </p:pic>
      <p:pic>
        <p:nvPicPr>
          <p:cNvPr id="13" name="Picture 12">
            <a:extLst>
              <a:ext uri="{FF2B5EF4-FFF2-40B4-BE49-F238E27FC236}">
                <a16:creationId xmlns:a16="http://schemas.microsoft.com/office/drawing/2014/main" id="{0FDB7D18-C1B0-8549-986F-8204F36A5296}"/>
              </a:ext>
            </a:extLst>
          </p:cNvPr>
          <p:cNvPicPr>
            <a:picLocks noChangeAspect="1"/>
          </p:cNvPicPr>
          <p:nvPr/>
        </p:nvPicPr>
        <p:blipFill>
          <a:blip r:embed="rId3"/>
          <a:stretch>
            <a:fillRect/>
          </a:stretch>
        </p:blipFill>
        <p:spPr>
          <a:xfrm>
            <a:off x="2511285" y="2522498"/>
            <a:ext cx="3238889" cy="3706191"/>
          </a:xfrm>
          <a:prstGeom prst="rect">
            <a:avLst/>
          </a:prstGeom>
        </p:spPr>
      </p:pic>
      <p:pic>
        <p:nvPicPr>
          <p:cNvPr id="10" name="Picture 9">
            <a:extLst>
              <a:ext uri="{FF2B5EF4-FFF2-40B4-BE49-F238E27FC236}">
                <a16:creationId xmlns:a16="http://schemas.microsoft.com/office/drawing/2014/main" id="{3713EEDD-F120-5248-B842-9CB193C25CBC}"/>
              </a:ext>
            </a:extLst>
          </p:cNvPr>
          <p:cNvPicPr>
            <a:picLocks noChangeAspect="1"/>
          </p:cNvPicPr>
          <p:nvPr/>
        </p:nvPicPr>
        <p:blipFill>
          <a:blip r:embed="rId4"/>
          <a:stretch>
            <a:fillRect/>
          </a:stretch>
        </p:blipFill>
        <p:spPr>
          <a:xfrm>
            <a:off x="8009280" y="2606821"/>
            <a:ext cx="3568148" cy="3568148"/>
          </a:xfrm>
          <a:prstGeom prst="rect">
            <a:avLst/>
          </a:prstGeom>
        </p:spPr>
      </p:pic>
      <p:sp>
        <p:nvSpPr>
          <p:cNvPr id="4" name="Rectangle 3">
            <a:extLst>
              <a:ext uri="{FF2B5EF4-FFF2-40B4-BE49-F238E27FC236}">
                <a16:creationId xmlns:a16="http://schemas.microsoft.com/office/drawing/2014/main" id="{51A387CA-F4D3-B048-9B2B-F56F71B80472}"/>
              </a:ext>
            </a:extLst>
          </p:cNvPr>
          <p:cNvSpPr/>
          <p:nvPr/>
        </p:nvSpPr>
        <p:spPr>
          <a:xfrm>
            <a:off x="2511285" y="858549"/>
            <a:ext cx="7575395" cy="1525931"/>
          </a:xfrm>
          <a:prstGeom prst="rect">
            <a:avLst/>
          </a:prstGeom>
        </p:spPr>
        <p:txBody>
          <a:bodyPr wrap="square">
            <a:spAutoFit/>
          </a:bodyPr>
          <a:lstStyle/>
          <a:p>
            <a:pPr>
              <a:lnSpc>
                <a:spcPct val="107000"/>
              </a:lnSpc>
              <a:spcAft>
                <a:spcPts val="800"/>
              </a:spcAft>
            </a:pPr>
            <a:r>
              <a:rPr lang="gd-GB" sz="2200" dirty="0">
                <a:solidFill>
                  <a:schemeClr val="bg1"/>
                </a:solidFill>
                <a:latin typeface="ABeeZee" panose="02000000000000000000" pitchFamily="2" charset="77"/>
                <a:ea typeface="Calibri" panose="020F0502020204030204" pitchFamily="34" charset="0"/>
                <a:cs typeface="Calibri" panose="020F0502020204030204" pitchFamily="34" charset="0"/>
              </a:rPr>
              <a:t>Chaidh cùisean ceàrr aig 1.55m madainn na Bliadhn’ Ùire, 1919 nuair a chaidh HMY Iolaire far a cùrsa air an oidhche ann an droch aimsir agus a bhuail i ann am Biastan Thuilm mu leth-mhìle à cala Steòrnabhaigh.</a:t>
            </a:r>
            <a:endParaRPr lang="en-GB" sz="2200" dirty="0">
              <a:solidFill>
                <a:schemeClr val="bg1"/>
              </a:solidFill>
              <a:effectLst/>
              <a:latin typeface="ABeeZee" panose="02000000000000000000"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0579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6007EA-9BA7-E041-AC66-C96F4A461AF6}"/>
              </a:ext>
            </a:extLst>
          </p:cNvPr>
          <p:cNvPicPr>
            <a:picLocks noChangeAspect="1"/>
          </p:cNvPicPr>
          <p:nvPr/>
        </p:nvPicPr>
        <p:blipFill>
          <a:blip r:embed="rId3"/>
          <a:stretch>
            <a:fillRect/>
          </a:stretch>
        </p:blipFill>
        <p:spPr>
          <a:xfrm>
            <a:off x="3038545" y="3429000"/>
            <a:ext cx="7114123" cy="3579912"/>
          </a:xfrm>
          <a:prstGeom prst="rect">
            <a:avLst/>
          </a:prstGeom>
        </p:spPr>
      </p:pic>
      <p:pic>
        <p:nvPicPr>
          <p:cNvPr id="4" name="Picture 3">
            <a:extLst>
              <a:ext uri="{FF2B5EF4-FFF2-40B4-BE49-F238E27FC236}">
                <a16:creationId xmlns:a16="http://schemas.microsoft.com/office/drawing/2014/main" id="{A407ABC8-2125-B14B-AED7-DE9D31D50B4B}"/>
              </a:ext>
            </a:extLst>
          </p:cNvPr>
          <p:cNvPicPr>
            <a:picLocks noChangeAspect="1"/>
          </p:cNvPicPr>
          <p:nvPr/>
        </p:nvPicPr>
        <p:blipFill>
          <a:blip r:embed="rId4"/>
          <a:stretch>
            <a:fillRect/>
          </a:stretch>
        </p:blipFill>
        <p:spPr>
          <a:xfrm>
            <a:off x="3618052" y="518644"/>
            <a:ext cx="6534616" cy="3533614"/>
          </a:xfrm>
          <a:prstGeom prst="rect">
            <a:avLst/>
          </a:prstGeom>
        </p:spPr>
      </p:pic>
      <p:sp>
        <p:nvSpPr>
          <p:cNvPr id="2" name="TextBox 1">
            <a:extLst>
              <a:ext uri="{FF2B5EF4-FFF2-40B4-BE49-F238E27FC236}">
                <a16:creationId xmlns:a16="http://schemas.microsoft.com/office/drawing/2014/main" id="{A3277752-8ABD-8447-966B-DB0890717405}"/>
              </a:ext>
            </a:extLst>
          </p:cNvPr>
          <p:cNvSpPr txBox="1"/>
          <p:nvPr/>
        </p:nvSpPr>
        <p:spPr>
          <a:xfrm>
            <a:off x="3906844" y="885091"/>
            <a:ext cx="6096142" cy="3139321"/>
          </a:xfrm>
          <a:prstGeom prst="rect">
            <a:avLst/>
          </a:prstGeom>
          <a:noFill/>
        </p:spPr>
        <p:txBody>
          <a:bodyPr wrap="square" rtlCol="0">
            <a:spAutoFit/>
          </a:bodyPr>
          <a:lstStyle/>
          <a:p>
            <a:r>
              <a:rPr lang="gd-GB" b="1" dirty="0">
                <a:latin typeface="ABeeZee" panose="02000000000000000000" pitchFamily="2" charset="77"/>
              </a:rPr>
              <a:t>Chaidh a h-uile nì cho fàbharach</a:t>
            </a:r>
            <a:br>
              <a:rPr lang="gd-GB" b="1" dirty="0">
                <a:latin typeface="ABeeZee" panose="02000000000000000000" pitchFamily="2" charset="77"/>
              </a:rPr>
            </a:br>
            <a:r>
              <a:rPr lang="gd-GB" b="1" dirty="0">
                <a:latin typeface="ABeeZee" panose="02000000000000000000" pitchFamily="2" charset="77"/>
              </a:rPr>
              <a:t>Gun tàinig meadhan-oidhch'</a:t>
            </a:r>
            <a:br>
              <a:rPr lang="gd-GB" b="1" dirty="0">
                <a:latin typeface="ABeeZee" panose="02000000000000000000" pitchFamily="2" charset="77"/>
              </a:rPr>
            </a:br>
            <a:r>
              <a:rPr lang="gd-GB" b="1" dirty="0">
                <a:latin typeface="ABeeZee" panose="02000000000000000000" pitchFamily="2" charset="77"/>
              </a:rPr>
              <a:t>Nuair bhuail i air na creagan grànd'</a:t>
            </a:r>
            <a:br>
              <a:rPr lang="gd-GB" b="1" dirty="0">
                <a:latin typeface="ABeeZee" panose="02000000000000000000" pitchFamily="2" charset="77"/>
              </a:rPr>
            </a:br>
            <a:r>
              <a:rPr lang="gd-GB" b="1" dirty="0">
                <a:latin typeface="ABeeZee" panose="02000000000000000000" pitchFamily="2" charset="77"/>
              </a:rPr>
              <a:t>A bha neo-bhàigheil greann</a:t>
            </a:r>
            <a:br>
              <a:rPr lang="gd-GB" b="1" dirty="0">
                <a:latin typeface="ABeeZee" panose="02000000000000000000" pitchFamily="2" charset="77"/>
              </a:rPr>
            </a:br>
            <a:r>
              <a:rPr lang="gd-GB" b="1" dirty="0">
                <a:latin typeface="ABeeZee" panose="02000000000000000000" pitchFamily="2" charset="77"/>
              </a:rPr>
              <a:t>Is fhuair an Iolaire buille bàis</a:t>
            </a:r>
            <a:br>
              <a:rPr lang="gd-GB" b="1" dirty="0">
                <a:latin typeface="ABeeZee" panose="02000000000000000000" pitchFamily="2" charset="77"/>
              </a:rPr>
            </a:br>
            <a:r>
              <a:rPr lang="gd-GB" b="1" dirty="0">
                <a:latin typeface="ABeeZee" panose="02000000000000000000" pitchFamily="2" charset="77"/>
              </a:rPr>
              <a:t>'S a ràin a' tighinn bho com</a:t>
            </a:r>
            <a:br>
              <a:rPr lang="gd-GB" b="1" dirty="0">
                <a:latin typeface="ABeeZee" panose="02000000000000000000" pitchFamily="2" charset="77"/>
              </a:rPr>
            </a:br>
            <a:r>
              <a:rPr lang="gd-GB" b="1" dirty="0">
                <a:latin typeface="ABeeZee" panose="02000000000000000000" pitchFamily="2" charset="77"/>
              </a:rPr>
              <a:t>'S ged bha fearann làmh riutha</a:t>
            </a:r>
            <a:br>
              <a:rPr lang="gd-GB" b="1" dirty="0">
                <a:latin typeface="ABeeZee" panose="02000000000000000000" pitchFamily="2" charset="77"/>
              </a:rPr>
            </a:br>
            <a:r>
              <a:rPr lang="gd-GB" b="1" dirty="0">
                <a:latin typeface="ABeeZee" panose="02000000000000000000" pitchFamily="2" charset="77"/>
              </a:rPr>
              <a:t>Rathad teàrnaidh cha robh ann.’</a:t>
            </a:r>
            <a:endParaRPr lang="en-GB" dirty="0">
              <a:latin typeface="ABeeZee" panose="02000000000000000000" pitchFamily="2" charset="77"/>
            </a:endParaRPr>
          </a:p>
          <a:p>
            <a:r>
              <a:rPr lang="gd-GB" b="1" dirty="0">
                <a:latin typeface="ABeeZee" panose="02000000000000000000" pitchFamily="2" charset="77"/>
              </a:rPr>
              <a:t> </a:t>
            </a:r>
            <a:endParaRPr lang="en-GB" dirty="0">
              <a:latin typeface="ABeeZee" panose="02000000000000000000" pitchFamily="2" charset="77"/>
            </a:endParaRPr>
          </a:p>
          <a:p>
            <a:r>
              <a:rPr lang="gd-GB" dirty="0">
                <a:latin typeface="ABeeZee" panose="02000000000000000000" pitchFamily="2" charset="77"/>
              </a:rPr>
              <a:t>(</a:t>
            </a:r>
            <a:r>
              <a:rPr lang="gd-GB" i="1" dirty="0">
                <a:latin typeface="ABeeZee" panose="02000000000000000000" pitchFamily="2" charset="77"/>
              </a:rPr>
              <a:t>An Iolaire</a:t>
            </a:r>
            <a:r>
              <a:rPr lang="gd-GB" dirty="0">
                <a:latin typeface="ABeeZee" panose="02000000000000000000" pitchFamily="2" charset="77"/>
              </a:rPr>
              <a:t>, Tormad MacLeòid, Cuidhdinis, Na Hearadh)</a:t>
            </a:r>
            <a:endParaRPr lang="en-GB" dirty="0">
              <a:latin typeface="ABeeZee" panose="02000000000000000000" pitchFamily="2" charset="77"/>
            </a:endParaRPr>
          </a:p>
          <a:p>
            <a:endParaRPr lang="en-US" dirty="0"/>
          </a:p>
        </p:txBody>
      </p:sp>
      <p:pic>
        <p:nvPicPr>
          <p:cNvPr id="3" name="Picture 2">
            <a:extLst>
              <a:ext uri="{FF2B5EF4-FFF2-40B4-BE49-F238E27FC236}">
                <a16:creationId xmlns:a16="http://schemas.microsoft.com/office/drawing/2014/main" id="{84561D08-7948-EB4F-A6C1-F532C1C22D59}"/>
              </a:ext>
            </a:extLst>
          </p:cNvPr>
          <p:cNvPicPr>
            <a:picLocks noChangeAspect="1"/>
          </p:cNvPicPr>
          <p:nvPr/>
        </p:nvPicPr>
        <p:blipFill>
          <a:blip r:embed="rId5"/>
          <a:stretch>
            <a:fillRect/>
          </a:stretch>
        </p:blipFill>
        <p:spPr>
          <a:xfrm rot="20717447">
            <a:off x="670760" y="3121734"/>
            <a:ext cx="2806700" cy="2565400"/>
          </a:xfrm>
          <a:prstGeom prst="rect">
            <a:avLst/>
          </a:prstGeom>
        </p:spPr>
      </p:pic>
    </p:spTree>
    <p:extLst>
      <p:ext uri="{BB962C8B-B14F-4D97-AF65-F5344CB8AC3E}">
        <p14:creationId xmlns:p14="http://schemas.microsoft.com/office/powerpoint/2010/main" val="43311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posing for the camera&#10;&#10;Description automatically generated">
            <a:extLst>
              <a:ext uri="{FF2B5EF4-FFF2-40B4-BE49-F238E27FC236}">
                <a16:creationId xmlns:a16="http://schemas.microsoft.com/office/drawing/2014/main" id="{A503A973-9426-1346-B6C5-B4A63A7941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393574">
            <a:off x="7446095" y="1641392"/>
            <a:ext cx="2961986" cy="4453886"/>
          </a:xfrm>
          <a:prstGeom prst="rect">
            <a:avLst/>
          </a:prstGeom>
        </p:spPr>
      </p:pic>
      <p:sp>
        <p:nvSpPr>
          <p:cNvPr id="7" name="Title 1">
            <a:extLst>
              <a:ext uri="{FF2B5EF4-FFF2-40B4-BE49-F238E27FC236}">
                <a16:creationId xmlns:a16="http://schemas.microsoft.com/office/drawing/2014/main" id="{453CC0B0-0754-2648-B487-9A6EBF40F944}"/>
              </a:ext>
            </a:extLst>
          </p:cNvPr>
          <p:cNvSpPr txBox="1">
            <a:spLocks/>
          </p:cNvSpPr>
          <p:nvPr/>
        </p:nvSpPr>
        <p:spPr>
          <a:xfrm>
            <a:off x="2081048" y="347657"/>
            <a:ext cx="8461699"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2800" b="1" dirty="0">
                <a:solidFill>
                  <a:schemeClr val="accent4">
                    <a:lumMod val="75000"/>
                  </a:schemeClr>
                </a:solidFill>
                <a:latin typeface="ABeeZee" panose="02000000000000000000" pitchFamily="2" charset="77"/>
              </a:rPr>
              <a:t>Air an tàladh le cothroman-siubhail agus airgead a bharrachd</a:t>
            </a:r>
            <a:endParaRPr lang="en-GB" sz="2800" b="1" dirty="0">
              <a:solidFill>
                <a:schemeClr val="accent4">
                  <a:lumMod val="75000"/>
                </a:schemeClr>
              </a:solidFill>
              <a:latin typeface="ABeeZee" panose="02000000000000000000" pitchFamily="2" charset="77"/>
            </a:endParaRPr>
          </a:p>
        </p:txBody>
      </p:sp>
      <p:sp>
        <p:nvSpPr>
          <p:cNvPr id="8" name="Content Placeholder 2">
            <a:extLst>
              <a:ext uri="{FF2B5EF4-FFF2-40B4-BE49-F238E27FC236}">
                <a16:creationId xmlns:a16="http://schemas.microsoft.com/office/drawing/2014/main" id="{5A965140-5077-8049-AF87-1406DC42B540}"/>
              </a:ext>
            </a:extLst>
          </p:cNvPr>
          <p:cNvSpPr txBox="1">
            <a:spLocks/>
          </p:cNvSpPr>
          <p:nvPr/>
        </p:nvSpPr>
        <p:spPr>
          <a:xfrm>
            <a:off x="2081046" y="1429162"/>
            <a:ext cx="5135344" cy="2387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gd-GB" sz="1800" dirty="0">
                <a:solidFill>
                  <a:schemeClr val="bg1"/>
                </a:solidFill>
                <a:latin typeface="ABeeZee" panose="02000000000000000000" pitchFamily="2" charset="77"/>
              </a:rPr>
              <a:t>B’ e Cùl-chuideachd a’ Chabhlaich Rìoghail feachd-taic de mharaichean saor-thoileach a chuireadh taic ris na feachdan àbhaisteach le bhith nan sgioba air na bàtaichean aig muir, ma bha feum orra. Ghabh iasgairean à oirthirean na h-Alba, Leòdhasaich nam measg, len toil fhèin san fheachd, is iad air an tàladh thuige le cothroman-siubhail </a:t>
            </a:r>
            <a:r>
              <a:rPr lang="gd-GB" sz="1800">
                <a:solidFill>
                  <a:schemeClr val="bg1"/>
                </a:solidFill>
                <a:latin typeface="ABeeZee" panose="02000000000000000000" pitchFamily="2" charset="77"/>
              </a:rPr>
              <a:t>agus tuarastal </a:t>
            </a:r>
            <a:r>
              <a:rPr lang="gd-GB" sz="1800" dirty="0">
                <a:solidFill>
                  <a:schemeClr val="bg1"/>
                </a:solidFill>
                <a:latin typeface="ABeeZee" panose="02000000000000000000" pitchFamily="2" charset="77"/>
              </a:rPr>
              <a:t>glèidhte.</a:t>
            </a:r>
            <a:endParaRPr lang="en-GB" sz="1800" dirty="0">
              <a:solidFill>
                <a:schemeClr val="bg1"/>
              </a:solidFill>
              <a:latin typeface="ABeeZee" panose="02000000000000000000" pitchFamily="2" charset="77"/>
            </a:endParaRPr>
          </a:p>
        </p:txBody>
      </p:sp>
      <p:pic>
        <p:nvPicPr>
          <p:cNvPr id="2054" name="Picture 6" descr="Image result for royal naval reserve ship 1910">
            <a:extLst>
              <a:ext uri="{FF2B5EF4-FFF2-40B4-BE49-F238E27FC236}">
                <a16:creationId xmlns:a16="http://schemas.microsoft.com/office/drawing/2014/main" id="{C1984D8F-B9C9-DF47-B6CF-0273F92072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1190774">
            <a:off x="2230008" y="4207501"/>
            <a:ext cx="3111238" cy="19638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arge clock mounted to the side&#10;&#10;Description automatically generated">
            <a:extLst>
              <a:ext uri="{FF2B5EF4-FFF2-40B4-BE49-F238E27FC236}">
                <a16:creationId xmlns:a16="http://schemas.microsoft.com/office/drawing/2014/main" id="{C7CE2E17-71FF-6343-99F5-0F7A7146DEA5}"/>
              </a:ext>
            </a:extLst>
          </p:cNvPr>
          <p:cNvPicPr>
            <a:picLocks noChangeAspect="1"/>
          </p:cNvPicPr>
          <p:nvPr/>
        </p:nvPicPr>
        <p:blipFill>
          <a:blip r:embed="rId4"/>
          <a:stretch>
            <a:fillRect/>
          </a:stretch>
        </p:blipFill>
        <p:spPr>
          <a:xfrm>
            <a:off x="5150931" y="3796482"/>
            <a:ext cx="2743200" cy="2641600"/>
          </a:xfrm>
          <a:prstGeom prst="rect">
            <a:avLst/>
          </a:prstGeom>
          <a:effectLst>
            <a:outerShdw blurRad="50800" dist="38100" dir="2700000" algn="tl" rotWithShape="0">
              <a:prstClr val="black">
                <a:alpha val="40000"/>
              </a:prstClr>
            </a:outerShdw>
          </a:effectLst>
        </p:spPr>
      </p:pic>
      <p:pic>
        <p:nvPicPr>
          <p:cNvPr id="4" name="Picture 3" descr="A picture containing building, wall&#10;&#10;Description automatically generated">
            <a:extLst>
              <a:ext uri="{FF2B5EF4-FFF2-40B4-BE49-F238E27FC236}">
                <a16:creationId xmlns:a16="http://schemas.microsoft.com/office/drawing/2014/main" id="{65A59BD3-A19C-E440-8EDA-E1469516A113}"/>
              </a:ext>
            </a:extLst>
          </p:cNvPr>
          <p:cNvPicPr>
            <a:picLocks noChangeAspect="1"/>
          </p:cNvPicPr>
          <p:nvPr/>
        </p:nvPicPr>
        <p:blipFill>
          <a:blip r:embed="rId5"/>
          <a:stretch>
            <a:fillRect/>
          </a:stretch>
        </p:blipFill>
        <p:spPr>
          <a:xfrm rot="16597530">
            <a:off x="10127538" y="1660006"/>
            <a:ext cx="698500" cy="635000"/>
          </a:xfrm>
          <a:prstGeom prst="rect">
            <a:avLst/>
          </a:prstGeom>
        </p:spPr>
      </p:pic>
      <p:pic>
        <p:nvPicPr>
          <p:cNvPr id="11" name="Picture 10" descr="A picture containing building, wall&#10;&#10;Description automatically generated">
            <a:extLst>
              <a:ext uri="{FF2B5EF4-FFF2-40B4-BE49-F238E27FC236}">
                <a16:creationId xmlns:a16="http://schemas.microsoft.com/office/drawing/2014/main" id="{6E3629DC-2594-3040-84B8-FBEEC924AE89}"/>
              </a:ext>
            </a:extLst>
          </p:cNvPr>
          <p:cNvPicPr>
            <a:picLocks noChangeAspect="1"/>
          </p:cNvPicPr>
          <p:nvPr/>
        </p:nvPicPr>
        <p:blipFill>
          <a:blip r:embed="rId5"/>
          <a:stretch>
            <a:fillRect/>
          </a:stretch>
        </p:blipFill>
        <p:spPr>
          <a:xfrm rot="11219480">
            <a:off x="7543824" y="1299616"/>
            <a:ext cx="698500" cy="635000"/>
          </a:xfrm>
          <a:prstGeom prst="rect">
            <a:avLst/>
          </a:prstGeom>
        </p:spPr>
      </p:pic>
      <p:pic>
        <p:nvPicPr>
          <p:cNvPr id="13" name="Picture 12" descr="A picture containing building, wall&#10;&#10;Description automatically generated">
            <a:extLst>
              <a:ext uri="{FF2B5EF4-FFF2-40B4-BE49-F238E27FC236}">
                <a16:creationId xmlns:a16="http://schemas.microsoft.com/office/drawing/2014/main" id="{E91970DB-7ABC-1246-8E20-E9E8E91802C3}"/>
              </a:ext>
            </a:extLst>
          </p:cNvPr>
          <p:cNvPicPr>
            <a:picLocks noChangeAspect="1"/>
          </p:cNvPicPr>
          <p:nvPr/>
        </p:nvPicPr>
        <p:blipFill>
          <a:blip r:embed="rId5"/>
          <a:stretch>
            <a:fillRect/>
          </a:stretch>
        </p:blipFill>
        <p:spPr>
          <a:xfrm rot="501612">
            <a:off x="9610340" y="5794801"/>
            <a:ext cx="698500" cy="635000"/>
          </a:xfrm>
          <a:prstGeom prst="rect">
            <a:avLst/>
          </a:prstGeom>
        </p:spPr>
      </p:pic>
      <p:pic>
        <p:nvPicPr>
          <p:cNvPr id="14" name="Picture 13" descr="A picture containing building, wall&#10;&#10;Description automatically generated">
            <a:extLst>
              <a:ext uri="{FF2B5EF4-FFF2-40B4-BE49-F238E27FC236}">
                <a16:creationId xmlns:a16="http://schemas.microsoft.com/office/drawing/2014/main" id="{5FA4D2B4-ED1C-AA45-8A90-8088AF8C81F3}"/>
              </a:ext>
            </a:extLst>
          </p:cNvPr>
          <p:cNvPicPr>
            <a:picLocks noChangeAspect="1"/>
          </p:cNvPicPr>
          <p:nvPr/>
        </p:nvPicPr>
        <p:blipFill>
          <a:blip r:embed="rId5"/>
          <a:stretch>
            <a:fillRect/>
          </a:stretch>
        </p:blipFill>
        <p:spPr>
          <a:xfrm rot="10466058">
            <a:off x="1969103" y="4198394"/>
            <a:ext cx="698500" cy="635000"/>
          </a:xfrm>
          <a:prstGeom prst="rect">
            <a:avLst/>
          </a:prstGeom>
        </p:spPr>
      </p:pic>
      <p:pic>
        <p:nvPicPr>
          <p:cNvPr id="15" name="Picture 14" descr="A picture containing building, wall&#10;&#10;Description automatically generated">
            <a:extLst>
              <a:ext uri="{FF2B5EF4-FFF2-40B4-BE49-F238E27FC236}">
                <a16:creationId xmlns:a16="http://schemas.microsoft.com/office/drawing/2014/main" id="{908DB39D-B2FB-A64B-A368-6E902C2B995C}"/>
              </a:ext>
            </a:extLst>
          </p:cNvPr>
          <p:cNvPicPr>
            <a:picLocks noChangeAspect="1"/>
          </p:cNvPicPr>
          <p:nvPr/>
        </p:nvPicPr>
        <p:blipFill>
          <a:blip r:embed="rId5"/>
          <a:stretch>
            <a:fillRect/>
          </a:stretch>
        </p:blipFill>
        <p:spPr>
          <a:xfrm rot="15835362">
            <a:off x="4801681" y="3931737"/>
            <a:ext cx="698500" cy="635000"/>
          </a:xfrm>
          <a:prstGeom prst="rect">
            <a:avLst/>
          </a:prstGeom>
        </p:spPr>
      </p:pic>
      <p:pic>
        <p:nvPicPr>
          <p:cNvPr id="16" name="Picture 15" descr="A picture containing building, wall&#10;&#10;Description automatically generated">
            <a:extLst>
              <a:ext uri="{FF2B5EF4-FFF2-40B4-BE49-F238E27FC236}">
                <a16:creationId xmlns:a16="http://schemas.microsoft.com/office/drawing/2014/main" id="{DC8518F0-9AB0-7742-BD04-FFF9B34CB8C2}"/>
              </a:ext>
            </a:extLst>
          </p:cNvPr>
          <p:cNvPicPr>
            <a:picLocks noChangeAspect="1"/>
          </p:cNvPicPr>
          <p:nvPr/>
        </p:nvPicPr>
        <p:blipFill>
          <a:blip r:embed="rId5"/>
          <a:stretch>
            <a:fillRect/>
          </a:stretch>
        </p:blipFill>
        <p:spPr>
          <a:xfrm rot="4984856">
            <a:off x="2089059" y="5816985"/>
            <a:ext cx="698500" cy="635000"/>
          </a:xfrm>
          <a:prstGeom prst="rect">
            <a:avLst/>
          </a:prstGeom>
        </p:spPr>
      </p:pic>
    </p:spTree>
    <p:extLst>
      <p:ext uri="{BB962C8B-B14F-4D97-AF65-F5344CB8AC3E}">
        <p14:creationId xmlns:p14="http://schemas.microsoft.com/office/powerpoint/2010/main" val="3489086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DD15C1-1AD7-BF4B-8A76-39C203A73B25}"/>
              </a:ext>
            </a:extLst>
          </p:cNvPr>
          <p:cNvSpPr txBox="1"/>
          <p:nvPr/>
        </p:nvSpPr>
        <p:spPr>
          <a:xfrm>
            <a:off x="2155134" y="945192"/>
            <a:ext cx="7881731" cy="3754874"/>
          </a:xfrm>
          <a:prstGeom prst="rect">
            <a:avLst/>
          </a:prstGeom>
          <a:noFill/>
        </p:spPr>
        <p:txBody>
          <a:bodyPr wrap="square" rtlCol="0">
            <a:spAutoFit/>
          </a:bodyPr>
          <a:lstStyle/>
          <a:p>
            <a:r>
              <a:rPr lang="gd-GB" sz="2200" dirty="0">
                <a:solidFill>
                  <a:schemeClr val="bg1"/>
                </a:solidFill>
              </a:rPr>
              <a:t>Sna lathaichean às dèidh na tubaist, choisich teaghlaichean suas is sìos an cladach feuch am faigheadh iad lorg air cuirp an luchd-gràidh; bha mòran nach deach a lorg a-riamh.</a:t>
            </a:r>
            <a:endParaRPr lang="en-GB" sz="2200" dirty="0">
              <a:solidFill>
                <a:schemeClr val="bg1"/>
              </a:solidFill>
            </a:endParaRPr>
          </a:p>
          <a:p>
            <a:r>
              <a:rPr lang="gd-GB" sz="2200" dirty="0">
                <a:solidFill>
                  <a:schemeClr val="bg1"/>
                </a:solidFill>
              </a:rPr>
              <a:t> </a:t>
            </a:r>
            <a:endParaRPr lang="en-GB" sz="2200" dirty="0">
              <a:solidFill>
                <a:schemeClr val="bg1"/>
              </a:solidFill>
            </a:endParaRPr>
          </a:p>
          <a:p>
            <a:r>
              <a:rPr lang="gd-GB" sz="2200" dirty="0">
                <a:solidFill>
                  <a:schemeClr val="bg1"/>
                </a:solidFill>
              </a:rPr>
              <a:t>Thug an tubaist-mhara a bu mhiosa ann am Breatainn ri àm sìth buaidh air an eilean gu lèir.  Thug call ginealach de dh’fhireannaich fìor dhroch bhuaidh air coimhearsnachdan nan eilean – dh’èirich còrr is 250 pàiste suas gun athair, bha na boireannaich a’ caoidh nan daoine a chaill iad agus bha an fheadhainn a thàinig beò às an tubaist a’ fulang is iad gun chomas bruidhinn air na thachair dhaibh.</a:t>
            </a:r>
            <a:endParaRPr lang="en-GB" sz="2200" dirty="0">
              <a:solidFill>
                <a:schemeClr val="bg1"/>
              </a:solidFill>
            </a:endParaRPr>
          </a:p>
          <a:p>
            <a:endParaRPr lang="en-US" dirty="0"/>
          </a:p>
        </p:txBody>
      </p:sp>
      <p:pic>
        <p:nvPicPr>
          <p:cNvPr id="3" name="Picture 2">
            <a:extLst>
              <a:ext uri="{FF2B5EF4-FFF2-40B4-BE49-F238E27FC236}">
                <a16:creationId xmlns:a16="http://schemas.microsoft.com/office/drawing/2014/main" id="{7E88D032-DCD6-3A4B-9F55-C6C8E919E057}"/>
              </a:ext>
            </a:extLst>
          </p:cNvPr>
          <p:cNvPicPr>
            <a:picLocks noChangeAspect="1"/>
          </p:cNvPicPr>
          <p:nvPr/>
        </p:nvPicPr>
        <p:blipFill>
          <a:blip r:embed="rId2"/>
          <a:stretch>
            <a:fillRect/>
          </a:stretch>
        </p:blipFill>
        <p:spPr>
          <a:xfrm rot="164041">
            <a:off x="2470374" y="4483710"/>
            <a:ext cx="2438400" cy="18296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D763064-7B94-AB43-A328-450E9F499C60}"/>
              </a:ext>
            </a:extLst>
          </p:cNvPr>
          <p:cNvPicPr>
            <a:picLocks noChangeAspect="1"/>
          </p:cNvPicPr>
          <p:nvPr/>
        </p:nvPicPr>
        <p:blipFill>
          <a:blip r:embed="rId3" cstate="hqprint">
            <a:grayscl/>
            <a:extLst>
              <a:ext uri="{28A0092B-C50C-407E-A947-70E740481C1C}">
                <a14:useLocalDpi xmlns:a14="http://schemas.microsoft.com/office/drawing/2010/main"/>
              </a:ext>
            </a:extLst>
          </a:blip>
          <a:stretch>
            <a:fillRect/>
          </a:stretch>
        </p:blipFill>
        <p:spPr>
          <a:xfrm rot="21282530">
            <a:off x="7179756" y="4533835"/>
            <a:ext cx="2662240" cy="1717525"/>
          </a:xfrm>
          <a:prstGeom prst="rect">
            <a:avLst/>
          </a:prstGeom>
          <a:ln w="38100">
            <a:solidFill>
              <a:schemeClr val="bg1"/>
            </a:solidFill>
          </a:ln>
        </p:spPr>
      </p:pic>
      <p:pic>
        <p:nvPicPr>
          <p:cNvPr id="2" name="Picture 1">
            <a:extLst>
              <a:ext uri="{FF2B5EF4-FFF2-40B4-BE49-F238E27FC236}">
                <a16:creationId xmlns:a16="http://schemas.microsoft.com/office/drawing/2014/main" id="{18D2441B-3517-AA41-A8F3-35CA797EAAFF}"/>
              </a:ext>
            </a:extLst>
          </p:cNvPr>
          <p:cNvPicPr>
            <a:picLocks noChangeAspect="1"/>
          </p:cNvPicPr>
          <p:nvPr/>
        </p:nvPicPr>
        <p:blipFill>
          <a:blip r:embed="rId4">
            <a:grayscl/>
          </a:blip>
          <a:stretch>
            <a:fillRect/>
          </a:stretch>
        </p:blipFill>
        <p:spPr>
          <a:xfrm>
            <a:off x="4674390" y="4317906"/>
            <a:ext cx="2843217" cy="2152036"/>
          </a:xfrm>
          <a:prstGeom prst="rect">
            <a:avLst/>
          </a:prstGeom>
        </p:spPr>
      </p:pic>
    </p:spTree>
    <p:extLst>
      <p:ext uri="{BB962C8B-B14F-4D97-AF65-F5344CB8AC3E}">
        <p14:creationId xmlns:p14="http://schemas.microsoft.com/office/powerpoint/2010/main" val="55409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07ABC8-2125-B14B-AED7-DE9D31D50B4B}"/>
              </a:ext>
            </a:extLst>
          </p:cNvPr>
          <p:cNvPicPr>
            <a:picLocks noChangeAspect="1"/>
          </p:cNvPicPr>
          <p:nvPr/>
        </p:nvPicPr>
        <p:blipFill>
          <a:blip r:embed="rId3"/>
          <a:stretch>
            <a:fillRect/>
          </a:stretch>
        </p:blipFill>
        <p:spPr>
          <a:xfrm>
            <a:off x="3173972" y="785825"/>
            <a:ext cx="6667611" cy="3533614"/>
          </a:xfrm>
          <a:prstGeom prst="rect">
            <a:avLst/>
          </a:prstGeom>
        </p:spPr>
      </p:pic>
      <p:sp>
        <p:nvSpPr>
          <p:cNvPr id="2" name="TextBox 1">
            <a:extLst>
              <a:ext uri="{FF2B5EF4-FFF2-40B4-BE49-F238E27FC236}">
                <a16:creationId xmlns:a16="http://schemas.microsoft.com/office/drawing/2014/main" id="{A3277752-8ABD-8447-966B-DB0890717405}"/>
              </a:ext>
            </a:extLst>
          </p:cNvPr>
          <p:cNvSpPr txBox="1"/>
          <p:nvPr/>
        </p:nvSpPr>
        <p:spPr>
          <a:xfrm>
            <a:off x="3452191" y="1093304"/>
            <a:ext cx="6389393" cy="3139321"/>
          </a:xfrm>
          <a:prstGeom prst="rect">
            <a:avLst/>
          </a:prstGeom>
          <a:noFill/>
        </p:spPr>
        <p:txBody>
          <a:bodyPr wrap="square" rtlCol="0">
            <a:spAutoFit/>
          </a:bodyPr>
          <a:lstStyle/>
          <a:p>
            <a:r>
              <a:rPr lang="en-GB" b="1" dirty="0">
                <a:latin typeface="ABeeZee" panose="02000000000000000000" pitchFamily="2" charset="77"/>
              </a:rPr>
              <a:t>Nis </a:t>
            </a:r>
            <a:r>
              <a:rPr lang="en-GB" b="1" dirty="0" err="1">
                <a:latin typeface="ABeeZee" panose="02000000000000000000" pitchFamily="2" charset="77"/>
              </a:rPr>
              <a:t>crìochnaichidh</a:t>
            </a:r>
            <a:r>
              <a:rPr lang="en-GB" b="1" dirty="0">
                <a:latin typeface="ABeeZee" panose="02000000000000000000" pitchFamily="2" charset="77"/>
              </a:rPr>
              <a:t> mi ’n </a:t>
            </a:r>
            <a:r>
              <a:rPr lang="en-GB" b="1" dirty="0" err="1">
                <a:latin typeface="ABeeZee" panose="02000000000000000000" pitchFamily="2" charset="77"/>
              </a:rPr>
              <a:t>còmhradh</a:t>
            </a:r>
            <a:r>
              <a:rPr lang="en-GB" b="1" dirty="0">
                <a:latin typeface="ABeeZee" panose="02000000000000000000" pitchFamily="2" charset="77"/>
              </a:rPr>
              <a:t> </a:t>
            </a:r>
            <a:r>
              <a:rPr lang="en-GB" b="1" dirty="0" err="1">
                <a:latin typeface="ABeeZee" panose="02000000000000000000" pitchFamily="2" charset="77"/>
              </a:rPr>
              <a:t>seo</a:t>
            </a:r>
            <a:endParaRPr lang="en-GB" dirty="0">
              <a:latin typeface="ABeeZee" panose="02000000000000000000" pitchFamily="2" charset="77"/>
            </a:endParaRPr>
          </a:p>
          <a:p>
            <a:r>
              <a:rPr lang="en-GB" b="1" dirty="0" err="1">
                <a:latin typeface="ABeeZee" panose="02000000000000000000" pitchFamily="2" charset="77"/>
              </a:rPr>
              <a:t>Bhon</a:t>
            </a:r>
            <a:r>
              <a:rPr lang="en-GB" b="1" dirty="0">
                <a:latin typeface="ABeeZee" panose="02000000000000000000" pitchFamily="2" charset="77"/>
              </a:rPr>
              <a:t> ’s </a:t>
            </a:r>
            <a:r>
              <a:rPr lang="en-GB" b="1" dirty="0" err="1">
                <a:latin typeface="ABeeZee" panose="02000000000000000000" pitchFamily="2" charset="77"/>
              </a:rPr>
              <a:t>sgòideach</a:t>
            </a:r>
            <a:r>
              <a:rPr lang="en-GB" b="1" dirty="0">
                <a:latin typeface="ABeeZee" panose="02000000000000000000" pitchFamily="2" charset="77"/>
              </a:rPr>
              <a:t> </a:t>
            </a:r>
            <a:r>
              <a:rPr lang="en-GB" b="1" dirty="0" err="1">
                <a:latin typeface="ABeeZee" panose="02000000000000000000" pitchFamily="2" charset="77"/>
              </a:rPr>
              <a:t>cainnt</a:t>
            </a:r>
            <a:r>
              <a:rPr lang="en-GB" b="1" dirty="0">
                <a:latin typeface="ABeeZee" panose="02000000000000000000" pitchFamily="2" charset="77"/>
              </a:rPr>
              <a:t> </a:t>
            </a:r>
            <a:r>
              <a:rPr lang="en-GB" b="1" dirty="0" err="1">
                <a:latin typeface="ABeeZee" panose="02000000000000000000" pitchFamily="2" charset="77"/>
              </a:rPr>
              <a:t>mo</a:t>
            </a:r>
            <a:r>
              <a:rPr lang="en-GB" b="1" dirty="0">
                <a:latin typeface="ABeeZee" panose="02000000000000000000" pitchFamily="2" charset="77"/>
              </a:rPr>
              <a:t> </a:t>
            </a:r>
            <a:r>
              <a:rPr lang="en-GB" b="1" dirty="0" err="1">
                <a:latin typeface="ABeeZee" panose="02000000000000000000" pitchFamily="2" charset="77"/>
              </a:rPr>
              <a:t>bhèil</a:t>
            </a:r>
            <a:r>
              <a:rPr lang="en-GB" b="1" dirty="0">
                <a:latin typeface="ABeeZee" panose="02000000000000000000" pitchFamily="2" charset="77"/>
              </a:rPr>
              <a:t>,</a:t>
            </a:r>
            <a:endParaRPr lang="en-GB" dirty="0">
              <a:latin typeface="ABeeZee" panose="02000000000000000000" pitchFamily="2" charset="77"/>
            </a:endParaRPr>
          </a:p>
          <a:p>
            <a:r>
              <a:rPr lang="en-GB" b="1" dirty="0">
                <a:latin typeface="ABeeZee" panose="02000000000000000000" pitchFamily="2" charset="77"/>
              </a:rPr>
              <a:t>Cha </a:t>
            </a:r>
            <a:r>
              <a:rPr lang="en-GB" b="1" dirty="0" err="1">
                <a:latin typeface="ABeeZee" panose="02000000000000000000" pitchFamily="2" charset="77"/>
              </a:rPr>
              <a:t>bhàrd</a:t>
            </a:r>
            <a:r>
              <a:rPr lang="en-GB" b="1" dirty="0">
                <a:latin typeface="ABeeZee" panose="02000000000000000000" pitchFamily="2" charset="77"/>
              </a:rPr>
              <a:t> </a:t>
            </a:r>
            <a:r>
              <a:rPr lang="en-GB" b="1" dirty="0" err="1">
                <a:latin typeface="ABeeZee" panose="02000000000000000000" pitchFamily="2" charset="77"/>
              </a:rPr>
              <a:t>gus</a:t>
            </a:r>
            <a:r>
              <a:rPr lang="en-GB" b="1" dirty="0">
                <a:latin typeface="ABeeZee" panose="02000000000000000000" pitchFamily="2" charset="77"/>
              </a:rPr>
              <a:t> </a:t>
            </a:r>
            <a:r>
              <a:rPr lang="en-GB" b="1" dirty="0" err="1">
                <a:latin typeface="ABeeZee" panose="02000000000000000000" pitchFamily="2" charset="77"/>
              </a:rPr>
              <a:t>dèanamh</a:t>
            </a:r>
            <a:r>
              <a:rPr lang="en-GB" b="1" dirty="0">
                <a:latin typeface="ABeeZee" panose="02000000000000000000" pitchFamily="2" charset="77"/>
              </a:rPr>
              <a:t> </a:t>
            </a:r>
            <a:r>
              <a:rPr lang="en-GB" b="1" dirty="0" err="1">
                <a:latin typeface="ABeeZee" panose="02000000000000000000" pitchFamily="2" charset="77"/>
              </a:rPr>
              <a:t>òran</a:t>
            </a:r>
            <a:r>
              <a:rPr lang="en-GB" b="1" dirty="0">
                <a:latin typeface="ABeeZee" panose="02000000000000000000" pitchFamily="2" charset="77"/>
              </a:rPr>
              <a:t> mi</a:t>
            </a:r>
            <a:endParaRPr lang="en-GB" dirty="0">
              <a:latin typeface="ABeeZee" panose="02000000000000000000" pitchFamily="2" charset="77"/>
            </a:endParaRPr>
          </a:p>
          <a:p>
            <a:r>
              <a:rPr lang="en-GB" b="1" dirty="0">
                <a:latin typeface="ABeeZee" panose="02000000000000000000" pitchFamily="2" charset="77"/>
              </a:rPr>
              <a:t>Ged is </a:t>
            </a:r>
            <a:r>
              <a:rPr lang="en-GB" b="1" dirty="0" err="1">
                <a:latin typeface="ABeeZee" panose="02000000000000000000" pitchFamily="2" charset="77"/>
              </a:rPr>
              <a:t>còir</a:t>
            </a:r>
            <a:r>
              <a:rPr lang="en-GB" b="1" dirty="0">
                <a:latin typeface="ABeeZee" panose="02000000000000000000" pitchFamily="2" charset="77"/>
              </a:rPr>
              <a:t> </a:t>
            </a:r>
            <a:r>
              <a:rPr lang="en-GB" b="1" dirty="0" err="1">
                <a:latin typeface="ABeeZee" panose="02000000000000000000" pitchFamily="2" charset="77"/>
              </a:rPr>
              <a:t>dhomh</a:t>
            </a:r>
            <a:r>
              <a:rPr lang="en-GB" b="1" dirty="0">
                <a:latin typeface="ABeeZee" panose="02000000000000000000" pitchFamily="2" charset="77"/>
              </a:rPr>
              <a:t> </a:t>
            </a:r>
            <a:r>
              <a:rPr lang="en-GB" b="1" dirty="0" err="1">
                <a:latin typeface="ABeeZee" panose="02000000000000000000" pitchFamily="2" charset="77"/>
              </a:rPr>
              <a:t>dhol</a:t>
            </a:r>
            <a:r>
              <a:rPr lang="en-GB" b="1" dirty="0">
                <a:latin typeface="ABeeZee" panose="02000000000000000000" pitchFamily="2" charset="77"/>
              </a:rPr>
              <a:t> na </a:t>
            </a:r>
            <a:r>
              <a:rPr lang="en-GB" b="1" dirty="0" err="1">
                <a:latin typeface="ABeeZee" panose="02000000000000000000" pitchFamily="2" charset="77"/>
              </a:rPr>
              <a:t>ghleus</a:t>
            </a:r>
            <a:r>
              <a:rPr lang="en-GB" b="1" dirty="0">
                <a:latin typeface="ABeeZee" panose="02000000000000000000" pitchFamily="2" charset="77"/>
              </a:rPr>
              <a:t>.</a:t>
            </a:r>
            <a:endParaRPr lang="en-GB" dirty="0">
              <a:latin typeface="ABeeZee" panose="02000000000000000000" pitchFamily="2" charset="77"/>
            </a:endParaRPr>
          </a:p>
          <a:p>
            <a:r>
              <a:rPr lang="en-GB" b="1" dirty="0" err="1">
                <a:latin typeface="ABeeZee" panose="02000000000000000000" pitchFamily="2" charset="77"/>
              </a:rPr>
              <a:t>Ach</a:t>
            </a:r>
            <a:r>
              <a:rPr lang="en-GB" b="1" dirty="0">
                <a:latin typeface="ABeeZee" panose="02000000000000000000" pitchFamily="2" charset="77"/>
              </a:rPr>
              <a:t> </a:t>
            </a:r>
            <a:r>
              <a:rPr lang="en-GB" b="1" dirty="0" err="1">
                <a:latin typeface="ABeeZee" panose="02000000000000000000" pitchFamily="2" charset="77"/>
              </a:rPr>
              <a:t>innsidh</a:t>
            </a:r>
            <a:r>
              <a:rPr lang="en-GB" b="1" dirty="0">
                <a:latin typeface="ABeeZee" panose="02000000000000000000" pitchFamily="2" charset="77"/>
              </a:rPr>
              <a:t> na </a:t>
            </a:r>
            <a:r>
              <a:rPr lang="en-GB" b="1" dirty="0" err="1">
                <a:latin typeface="ABeeZee" panose="02000000000000000000" pitchFamily="2" charset="77"/>
              </a:rPr>
              <a:t>tha</a:t>
            </a:r>
            <a:r>
              <a:rPr lang="en-GB" b="1" dirty="0">
                <a:latin typeface="ABeeZee" panose="02000000000000000000" pitchFamily="2" charset="77"/>
              </a:rPr>
              <a:t> </a:t>
            </a:r>
            <a:r>
              <a:rPr lang="en-GB" b="1" dirty="0" err="1">
                <a:latin typeface="ABeeZee" panose="02000000000000000000" pitchFamily="2" charset="77"/>
              </a:rPr>
              <a:t>beò</a:t>
            </a:r>
            <a:r>
              <a:rPr lang="en-GB" b="1" dirty="0">
                <a:latin typeface="ABeeZee" panose="02000000000000000000" pitchFamily="2" charset="77"/>
              </a:rPr>
              <a:t> an-</a:t>
            </a:r>
            <a:r>
              <a:rPr lang="en-GB" b="1" dirty="0" err="1">
                <a:latin typeface="ABeeZee" panose="02000000000000000000" pitchFamily="2" charset="77"/>
              </a:rPr>
              <a:t>diugh</a:t>
            </a:r>
            <a:r>
              <a:rPr lang="en-GB" b="1" dirty="0">
                <a:latin typeface="ABeeZee" panose="02000000000000000000" pitchFamily="2" charset="77"/>
              </a:rPr>
              <a:t> </a:t>
            </a:r>
            <a:endParaRPr lang="en-GB" dirty="0">
              <a:latin typeface="ABeeZee" panose="02000000000000000000" pitchFamily="2" charset="77"/>
            </a:endParaRPr>
          </a:p>
          <a:p>
            <a:r>
              <a:rPr lang="en-GB" b="1" dirty="0" err="1">
                <a:latin typeface="ABeeZee" panose="02000000000000000000" pitchFamily="2" charset="77"/>
              </a:rPr>
              <a:t>Dhan</a:t>
            </a:r>
            <a:r>
              <a:rPr lang="en-GB" b="1" dirty="0">
                <a:latin typeface="ABeeZee" panose="02000000000000000000" pitchFamily="2" charset="77"/>
              </a:rPr>
              <a:t> </a:t>
            </a:r>
            <a:r>
              <a:rPr lang="en-GB" b="1" dirty="0" err="1">
                <a:latin typeface="ABeeZee" panose="02000000000000000000" pitchFamily="2" charset="77"/>
              </a:rPr>
              <a:t>òigridh</a:t>
            </a:r>
            <a:r>
              <a:rPr lang="en-GB" b="1" dirty="0">
                <a:latin typeface="ABeeZee" panose="02000000000000000000" pitchFamily="2" charset="77"/>
              </a:rPr>
              <a:t> thig nan </a:t>
            </a:r>
            <a:r>
              <a:rPr lang="en-GB" b="1" dirty="0" err="1">
                <a:latin typeface="ABeeZee" panose="02000000000000000000" pitchFamily="2" charset="77"/>
              </a:rPr>
              <a:t>dèidh</a:t>
            </a:r>
            <a:endParaRPr lang="en-GB" dirty="0">
              <a:latin typeface="ABeeZee" panose="02000000000000000000" pitchFamily="2" charset="77"/>
            </a:endParaRPr>
          </a:p>
          <a:p>
            <a:r>
              <a:rPr lang="en-GB" b="1" dirty="0">
                <a:latin typeface="ABeeZee" panose="02000000000000000000" pitchFamily="2" charset="77"/>
              </a:rPr>
              <a:t>Mar </a:t>
            </a:r>
            <a:r>
              <a:rPr lang="en-GB" b="1" dirty="0" err="1">
                <a:latin typeface="ABeeZee" panose="02000000000000000000" pitchFamily="2" charset="77"/>
              </a:rPr>
              <a:t>dh’èirich</a:t>
            </a:r>
            <a:r>
              <a:rPr lang="en-GB" b="1" dirty="0">
                <a:latin typeface="ABeeZee" panose="02000000000000000000" pitchFamily="2" charset="77"/>
              </a:rPr>
              <a:t> </a:t>
            </a:r>
            <a:r>
              <a:rPr lang="en-GB" b="1" dirty="0" err="1">
                <a:latin typeface="ABeeZee" panose="02000000000000000000" pitchFamily="2" charset="77"/>
              </a:rPr>
              <a:t>dha</a:t>
            </a:r>
            <a:r>
              <a:rPr lang="en-GB" b="1" dirty="0">
                <a:latin typeface="ABeeZee" panose="02000000000000000000" pitchFamily="2" charset="77"/>
              </a:rPr>
              <a:t> na </a:t>
            </a:r>
            <a:r>
              <a:rPr lang="en-GB" b="1" dirty="0" err="1">
                <a:latin typeface="ABeeZee" panose="02000000000000000000" pitchFamily="2" charset="77"/>
              </a:rPr>
              <a:t>seòid</a:t>
            </a:r>
            <a:r>
              <a:rPr lang="en-GB" b="1" dirty="0">
                <a:latin typeface="ABeeZee" panose="02000000000000000000" pitchFamily="2" charset="77"/>
              </a:rPr>
              <a:t> </a:t>
            </a:r>
            <a:r>
              <a:rPr lang="en-GB" b="1" dirty="0" err="1">
                <a:latin typeface="ABeeZee" panose="02000000000000000000" pitchFamily="2" charset="77"/>
              </a:rPr>
              <a:t>ud</a:t>
            </a:r>
            <a:endParaRPr lang="en-GB" dirty="0">
              <a:latin typeface="ABeeZee" panose="02000000000000000000" pitchFamily="2" charset="77"/>
            </a:endParaRPr>
          </a:p>
          <a:p>
            <a:r>
              <a:rPr lang="en-GB" b="1" dirty="0">
                <a:latin typeface="ABeeZee" panose="02000000000000000000" pitchFamily="2" charset="77"/>
              </a:rPr>
              <a:t>A </a:t>
            </a:r>
            <a:r>
              <a:rPr lang="en-GB" b="1" dirty="0" err="1">
                <a:latin typeface="ABeeZee" panose="02000000000000000000" pitchFamily="2" charset="77"/>
              </a:rPr>
              <a:t>bh</a:t>
            </a:r>
            <a:r>
              <a:rPr lang="en-GB" b="1" dirty="0">
                <a:latin typeface="ABeeZee" panose="02000000000000000000" pitchFamily="2" charset="77"/>
              </a:rPr>
              <a:t>’ air </a:t>
            </a:r>
            <a:r>
              <a:rPr lang="en-GB" b="1" dirty="0" err="1">
                <a:latin typeface="ABeeZee" panose="02000000000000000000" pitchFamily="2" charset="77"/>
              </a:rPr>
              <a:t>bòrd</a:t>
            </a:r>
            <a:r>
              <a:rPr lang="en-GB" b="1" dirty="0">
                <a:latin typeface="ABeeZee" panose="02000000000000000000" pitchFamily="2" charset="77"/>
              </a:rPr>
              <a:t> an ‘</a:t>
            </a:r>
            <a:r>
              <a:rPr lang="en-GB" b="1" dirty="0" err="1">
                <a:latin typeface="ABeeZee" panose="02000000000000000000" pitchFamily="2" charset="77"/>
              </a:rPr>
              <a:t>Iolaire</a:t>
            </a:r>
            <a:r>
              <a:rPr lang="en-GB" b="1" dirty="0">
                <a:latin typeface="ABeeZee" panose="02000000000000000000" pitchFamily="2" charset="77"/>
              </a:rPr>
              <a:t>’.</a:t>
            </a:r>
            <a:endParaRPr lang="en-GB" dirty="0">
              <a:latin typeface="ABeeZee" panose="02000000000000000000" pitchFamily="2" charset="77"/>
            </a:endParaRPr>
          </a:p>
          <a:p>
            <a:r>
              <a:rPr lang="en-GB" b="1" dirty="0">
                <a:latin typeface="ABeeZee" panose="02000000000000000000" pitchFamily="2" charset="77"/>
              </a:rPr>
              <a:t> </a:t>
            </a:r>
            <a:endParaRPr lang="en-GB" dirty="0">
              <a:latin typeface="ABeeZee" panose="02000000000000000000" pitchFamily="2" charset="77"/>
            </a:endParaRPr>
          </a:p>
          <a:p>
            <a:r>
              <a:rPr lang="en-GB" dirty="0">
                <a:latin typeface="ABeeZee" panose="02000000000000000000" pitchFamily="2" charset="77"/>
              </a:rPr>
              <a:t>(</a:t>
            </a:r>
            <a:r>
              <a:rPr lang="en-GB" i="1" dirty="0">
                <a:latin typeface="ABeeZee" panose="02000000000000000000" pitchFamily="2" charset="77"/>
              </a:rPr>
              <a:t>An </a:t>
            </a:r>
            <a:r>
              <a:rPr lang="en-GB" i="1" dirty="0" err="1">
                <a:latin typeface="ABeeZee" panose="02000000000000000000" pitchFamily="2" charset="77"/>
              </a:rPr>
              <a:t>Iolaire</a:t>
            </a:r>
            <a:r>
              <a:rPr lang="en-GB" dirty="0">
                <a:latin typeface="ABeeZee" panose="02000000000000000000" pitchFamily="2" charset="77"/>
              </a:rPr>
              <a:t>, </a:t>
            </a:r>
            <a:r>
              <a:rPr lang="en-GB" dirty="0" err="1">
                <a:latin typeface="ABeeZee" panose="02000000000000000000" pitchFamily="2" charset="77"/>
              </a:rPr>
              <a:t>Tormad</a:t>
            </a:r>
            <a:r>
              <a:rPr lang="en-GB" dirty="0">
                <a:latin typeface="ABeeZee" panose="02000000000000000000" pitchFamily="2" charset="77"/>
              </a:rPr>
              <a:t> </a:t>
            </a:r>
            <a:r>
              <a:rPr lang="en-GB" dirty="0" err="1">
                <a:latin typeface="ABeeZee" panose="02000000000000000000" pitchFamily="2" charset="77"/>
              </a:rPr>
              <a:t>MacLeòid</a:t>
            </a:r>
            <a:r>
              <a:rPr lang="en-GB" dirty="0">
                <a:latin typeface="ABeeZee" panose="02000000000000000000" pitchFamily="2" charset="77"/>
              </a:rPr>
              <a:t>, </a:t>
            </a:r>
            <a:r>
              <a:rPr lang="en-GB" dirty="0" err="1">
                <a:latin typeface="ABeeZee" panose="02000000000000000000" pitchFamily="2" charset="77"/>
              </a:rPr>
              <a:t>Cuidhdinis</a:t>
            </a:r>
            <a:r>
              <a:rPr lang="en-GB" dirty="0">
                <a:latin typeface="ABeeZee" panose="02000000000000000000" pitchFamily="2" charset="77"/>
              </a:rPr>
              <a:t>, Na </a:t>
            </a:r>
            <a:r>
              <a:rPr lang="en-GB" dirty="0" err="1">
                <a:latin typeface="ABeeZee" panose="02000000000000000000" pitchFamily="2" charset="77"/>
              </a:rPr>
              <a:t>Hearadh</a:t>
            </a:r>
            <a:r>
              <a:rPr lang="en-GB" dirty="0">
                <a:latin typeface="ABeeZee" panose="02000000000000000000" pitchFamily="2" charset="77"/>
              </a:rPr>
              <a:t>)</a:t>
            </a:r>
          </a:p>
          <a:p>
            <a:endParaRPr lang="en-US" dirty="0"/>
          </a:p>
        </p:txBody>
      </p:sp>
      <p:pic>
        <p:nvPicPr>
          <p:cNvPr id="5" name="Picture 4" descr="A picture containing grass&#10;&#10;Description automatically generated">
            <a:extLst>
              <a:ext uri="{FF2B5EF4-FFF2-40B4-BE49-F238E27FC236}">
                <a16:creationId xmlns:a16="http://schemas.microsoft.com/office/drawing/2014/main" id="{AFC5B8C4-AD71-F942-AB8E-208D3CD29758}"/>
              </a:ext>
            </a:extLst>
          </p:cNvPr>
          <p:cNvPicPr>
            <a:picLocks noChangeAspect="1"/>
          </p:cNvPicPr>
          <p:nvPr/>
        </p:nvPicPr>
        <p:blipFill>
          <a:blip r:embed="rId4"/>
          <a:stretch>
            <a:fillRect/>
          </a:stretch>
        </p:blipFill>
        <p:spPr>
          <a:xfrm>
            <a:off x="959720" y="3941706"/>
            <a:ext cx="10272558" cy="2818690"/>
          </a:xfrm>
          <a:prstGeom prst="rect">
            <a:avLst/>
          </a:prstGeom>
        </p:spPr>
      </p:pic>
    </p:spTree>
    <p:extLst>
      <p:ext uri="{BB962C8B-B14F-4D97-AF65-F5344CB8AC3E}">
        <p14:creationId xmlns:p14="http://schemas.microsoft.com/office/powerpoint/2010/main" val="1964548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olaire">
            <a:extLst>
              <a:ext uri="{FF2B5EF4-FFF2-40B4-BE49-F238E27FC236}">
                <a16:creationId xmlns:a16="http://schemas.microsoft.com/office/drawing/2014/main" id="{D9D584CB-0418-E14A-B654-B8B2D6C32F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4356" y="708870"/>
            <a:ext cx="7792278" cy="5198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24149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stle on top of a lush green field&#10;&#10;Description automatically generated">
            <a:extLst>
              <a:ext uri="{FF2B5EF4-FFF2-40B4-BE49-F238E27FC236}">
                <a16:creationId xmlns:a16="http://schemas.microsoft.com/office/drawing/2014/main" id="{F3C2F30C-A086-1441-A869-C55FC89B67C6}"/>
              </a:ext>
            </a:extLst>
          </p:cNvPr>
          <p:cNvPicPr>
            <a:picLocks noChangeAspect="1"/>
          </p:cNvPicPr>
          <p:nvPr/>
        </p:nvPicPr>
        <p:blipFill>
          <a:blip r:embed="rId2" cstate="hqprint">
            <a:graysc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2558468" y="824947"/>
            <a:ext cx="7818494" cy="5208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059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47269743-57CC-0647-9BA9-A020B68486DF}"/>
              </a:ext>
            </a:extLst>
          </p:cNvPr>
          <p:cNvPicPr>
            <a:picLocks noChangeAspect="1" noChangeArrowheads="1"/>
          </p:cNvPicPr>
          <p:nvPr/>
        </p:nvPicPr>
        <p:blipFill>
          <a:blip r:embed="rId2">
            <a:grayscl/>
            <a:extLst>
              <a:ext uri="{28A0092B-C50C-407E-A947-70E740481C1C}">
                <a14:useLocalDpi xmlns:a14="http://schemas.microsoft.com/office/drawing/2010/main"/>
              </a:ext>
            </a:extLst>
          </a:blip>
          <a:srcRect/>
          <a:stretch>
            <a:fillRect/>
          </a:stretch>
        </p:blipFill>
        <p:spPr bwMode="auto">
          <a:xfrm>
            <a:off x="2564295" y="1143000"/>
            <a:ext cx="7812157" cy="4830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59015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ook&#10;&#10;Description automatically generated">
            <a:extLst>
              <a:ext uri="{FF2B5EF4-FFF2-40B4-BE49-F238E27FC236}">
                <a16:creationId xmlns:a16="http://schemas.microsoft.com/office/drawing/2014/main" id="{F2FD8E80-04F9-CE4C-8AC7-8B02CE845F08}"/>
              </a:ext>
            </a:extLst>
          </p:cNvPr>
          <p:cNvPicPr>
            <a:picLocks noChangeAspect="1"/>
          </p:cNvPicPr>
          <p:nvPr/>
        </p:nvPicPr>
        <p:blipFill>
          <a:blip r:embed="rId2"/>
          <a:stretch>
            <a:fillRect/>
          </a:stretch>
        </p:blipFill>
        <p:spPr>
          <a:xfrm rot="21254530">
            <a:off x="5159037" y="604292"/>
            <a:ext cx="1873921" cy="1829628"/>
          </a:xfrm>
          <a:prstGeom prst="rect">
            <a:avLst/>
          </a:prstGeom>
        </p:spPr>
      </p:pic>
      <p:sp>
        <p:nvSpPr>
          <p:cNvPr id="2" name="TextBox 1">
            <a:extLst>
              <a:ext uri="{FF2B5EF4-FFF2-40B4-BE49-F238E27FC236}">
                <a16:creationId xmlns:a16="http://schemas.microsoft.com/office/drawing/2014/main" id="{1040C864-7D31-8045-BAE1-5130DFD72F5A}"/>
              </a:ext>
            </a:extLst>
          </p:cNvPr>
          <p:cNvSpPr txBox="1"/>
          <p:nvPr/>
        </p:nvSpPr>
        <p:spPr>
          <a:xfrm>
            <a:off x="5432911" y="2718540"/>
            <a:ext cx="1395592" cy="369332"/>
          </a:xfrm>
          <a:prstGeom prst="rect">
            <a:avLst/>
          </a:prstGeom>
          <a:noFill/>
        </p:spPr>
        <p:txBody>
          <a:bodyPr wrap="square" rtlCol="0">
            <a:spAutoFit/>
          </a:bodyPr>
          <a:lstStyle/>
          <a:p>
            <a:r>
              <a:rPr lang="en-US">
                <a:solidFill>
                  <a:schemeClr val="accent4">
                    <a:lumMod val="75000"/>
                  </a:schemeClr>
                </a:solidFill>
              </a:rPr>
              <a:t>Buidheachas</a:t>
            </a:r>
            <a:endParaRPr lang="en-US" dirty="0">
              <a:solidFill>
                <a:schemeClr val="accent4">
                  <a:lumMod val="75000"/>
                </a:schemeClr>
              </a:solidFill>
              <a:latin typeface="ABeeZee" panose="02000000000000000000" pitchFamily="2" charset="77"/>
            </a:endParaRPr>
          </a:p>
        </p:txBody>
      </p:sp>
      <p:sp>
        <p:nvSpPr>
          <p:cNvPr id="4" name="TextBox 3">
            <a:extLst>
              <a:ext uri="{FF2B5EF4-FFF2-40B4-BE49-F238E27FC236}">
                <a16:creationId xmlns:a16="http://schemas.microsoft.com/office/drawing/2014/main" id="{5F746F5D-F4C8-F64C-B8C4-225399E3D730}"/>
              </a:ext>
            </a:extLst>
          </p:cNvPr>
          <p:cNvSpPr txBox="1"/>
          <p:nvPr/>
        </p:nvSpPr>
        <p:spPr>
          <a:xfrm>
            <a:off x="3787036" y="3328107"/>
            <a:ext cx="7515702" cy="2339102"/>
          </a:xfrm>
          <a:prstGeom prst="rect">
            <a:avLst/>
          </a:prstGeom>
          <a:noFill/>
        </p:spPr>
        <p:txBody>
          <a:bodyPr wrap="square" rtlCol="0">
            <a:spAutoFit/>
          </a:bodyPr>
          <a:lstStyle/>
          <a:p>
            <a:r>
              <a:rPr lang="en-GB" sz="1600">
                <a:solidFill>
                  <a:schemeClr val="bg1"/>
                </a:solidFill>
                <a:latin typeface="ABeeZee" panose="02000000000000000000" pitchFamily="2" charset="77"/>
              </a:rPr>
              <a:t>Tha na dealbhan air slaighdean </a:t>
            </a:r>
            <a:r>
              <a:rPr lang="en-GB" sz="1600" dirty="0">
                <a:solidFill>
                  <a:schemeClr val="bg1"/>
                </a:solidFill>
                <a:latin typeface="ABeeZee" panose="02000000000000000000" pitchFamily="2" charset="77"/>
              </a:rPr>
              <a:t>5, 6, 7, 19, 20 (</a:t>
            </a:r>
            <a:r>
              <a:rPr lang="en-GB" sz="1600" dirty="0" err="1">
                <a:solidFill>
                  <a:schemeClr val="bg1"/>
                </a:solidFill>
                <a:latin typeface="ABeeZee" panose="02000000000000000000" pitchFamily="2" charset="77"/>
              </a:rPr>
              <a:t>i</a:t>
            </a:r>
            <a:r>
              <a:rPr lang="en-GB" sz="1600" dirty="0">
                <a:solidFill>
                  <a:schemeClr val="bg1"/>
                </a:solidFill>
                <a:latin typeface="ABeeZee" panose="02000000000000000000" pitchFamily="2" charset="77"/>
              </a:rPr>
              <a:t>), 22, 27, 29 (</a:t>
            </a:r>
            <a:r>
              <a:rPr lang="en-GB" sz="1600" dirty="0" err="1">
                <a:solidFill>
                  <a:schemeClr val="bg1"/>
                </a:solidFill>
                <a:latin typeface="ABeeZee" panose="02000000000000000000" pitchFamily="2" charset="77"/>
              </a:rPr>
              <a:t>i</a:t>
            </a:r>
            <a:r>
              <a:rPr lang="en-GB" sz="1600" dirty="0">
                <a:solidFill>
                  <a:schemeClr val="bg1"/>
                </a:solidFill>
                <a:latin typeface="ABeeZee" panose="02000000000000000000" pitchFamily="2" charset="77"/>
              </a:rPr>
              <a:t>), 31, 32, 33, </a:t>
            </a:r>
            <a:r>
              <a:rPr lang="en-GB" sz="1600">
                <a:solidFill>
                  <a:schemeClr val="bg1"/>
                </a:solidFill>
                <a:latin typeface="ABeeZee" panose="02000000000000000000" pitchFamily="2" charset="77"/>
              </a:rPr>
              <a:t>34 agus 35 air an ath-riochdachadh le cead fialaidh bho </a:t>
            </a:r>
            <a:r>
              <a:rPr lang="en-GB" sz="1600">
                <a:solidFill>
                  <a:schemeClr val="accent1">
                    <a:lumMod val="40000"/>
                    <a:lumOff val="60000"/>
                  </a:schemeClr>
                </a:solidFill>
                <a:latin typeface="ABeeZee" panose="02000000000000000000" pitchFamily="2" charset="77"/>
                <a:hlinkClick r:id="rId3">
                  <a:extLst>
                    <a:ext uri="{A12FA001-AC4F-418D-AE19-62706E023703}">
                      <ahyp:hlinkClr xmlns:ahyp="http://schemas.microsoft.com/office/drawing/2018/hyperlinkcolor" val="tx"/>
                    </a:ext>
                  </a:extLst>
                </a:hlinkClick>
              </a:rPr>
              <a:t>Acair</a:t>
            </a:r>
            <a:r>
              <a:rPr lang="en-GB" sz="1600">
                <a:solidFill>
                  <a:schemeClr val="bg1"/>
                </a:solidFill>
                <a:latin typeface="ABeeZee" panose="02000000000000000000" pitchFamily="2" charset="77"/>
              </a:rPr>
              <a:t> agus le taing mhòr dhaibhsan a tha air an ainmeachadh san leabhar The Darkest Dawn le Calum Dòmhnallach agus Dòmhnall Iain MacLeòid.</a:t>
            </a:r>
            <a:r>
              <a:rPr lang="en-GB" sz="1600" dirty="0">
                <a:solidFill>
                  <a:schemeClr val="bg1"/>
                </a:solidFill>
                <a:latin typeface="ABeeZee" panose="02000000000000000000" pitchFamily="2" charset="77"/>
              </a:rPr>
              <a:t> </a:t>
            </a:r>
          </a:p>
          <a:p>
            <a:endParaRPr lang="en-GB" sz="1600" dirty="0">
              <a:solidFill>
                <a:schemeClr val="bg1"/>
              </a:solidFill>
              <a:latin typeface="ABeeZee" panose="02000000000000000000" pitchFamily="2" charset="77"/>
            </a:endParaRPr>
          </a:p>
          <a:p>
            <a:r>
              <a:rPr lang="en-GB" sz="1600">
                <a:solidFill>
                  <a:schemeClr val="bg1"/>
                </a:solidFill>
                <a:latin typeface="ABeeZee" panose="02000000000000000000" pitchFamily="2" charset="77"/>
              </a:rPr>
              <a:t>An dealbh air slaighd 1 le PointMedia Earr.</a:t>
            </a:r>
            <a:endParaRPr lang="en-GB" sz="1600" dirty="0">
              <a:solidFill>
                <a:schemeClr val="bg1"/>
              </a:solidFill>
              <a:latin typeface="ABeeZee" panose="02000000000000000000" pitchFamily="2" charset="77"/>
            </a:endParaRPr>
          </a:p>
          <a:p>
            <a:endParaRPr lang="en-GB" sz="1600" dirty="0">
              <a:solidFill>
                <a:schemeClr val="bg1"/>
              </a:solidFill>
              <a:latin typeface="ABeeZee" panose="02000000000000000000" pitchFamily="2" charset="77"/>
            </a:endParaRPr>
          </a:p>
          <a:p>
            <a:r>
              <a:rPr lang="en-GB" sz="1600">
                <a:solidFill>
                  <a:schemeClr val="bg1"/>
                </a:solidFill>
                <a:latin typeface="ABeeZee" panose="02000000000000000000" pitchFamily="2" charset="77"/>
              </a:rPr>
              <a:t>Thàinig dealbhan eile bho dhiofar stòran.</a:t>
            </a:r>
            <a:br>
              <a:rPr lang="en-GB" dirty="0">
                <a:solidFill>
                  <a:schemeClr val="bg1"/>
                </a:solidFill>
              </a:rPr>
            </a:br>
            <a:endParaRPr lang="en-US" dirty="0">
              <a:solidFill>
                <a:schemeClr val="bg1"/>
              </a:solidFill>
            </a:endParaRPr>
          </a:p>
        </p:txBody>
      </p:sp>
      <p:pic>
        <p:nvPicPr>
          <p:cNvPr id="4100" name="Picture 4" descr="Image result for the Darkest Dawn acair">
            <a:extLst>
              <a:ext uri="{FF2B5EF4-FFF2-40B4-BE49-F238E27FC236}">
                <a16:creationId xmlns:a16="http://schemas.microsoft.com/office/drawing/2014/main" id="{2A48556B-FADD-1042-8521-8B57CD5993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9262" y="3328107"/>
            <a:ext cx="2294642" cy="2011636"/>
          </a:xfrm>
          <a:prstGeom prst="rect">
            <a:avLst/>
          </a:prstGeom>
          <a:solidFill>
            <a:srgbClr val="FFFFFF">
              <a:shade val="85000"/>
            </a:srgbClr>
          </a:solidFill>
          <a:ln w="127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a:extLst>
              <a:ext uri="{FF2B5EF4-FFF2-40B4-BE49-F238E27FC236}">
                <a16:creationId xmlns:a16="http://schemas.microsoft.com/office/drawing/2014/main" id="{689FC1D7-744A-594D-BE3A-591F185A439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56731" y="5672952"/>
            <a:ext cx="1563278" cy="468983"/>
          </a:xfrm>
          <a:prstGeom prst="rect">
            <a:avLst/>
          </a:prstGeom>
        </p:spPr>
      </p:pic>
    </p:spTree>
    <p:extLst>
      <p:ext uri="{BB962C8B-B14F-4D97-AF65-F5344CB8AC3E}">
        <p14:creationId xmlns:p14="http://schemas.microsoft.com/office/powerpoint/2010/main" val="421742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6F44F-AC4C-B34E-8675-C5C675E832DD}"/>
              </a:ext>
            </a:extLst>
          </p:cNvPr>
          <p:cNvSpPr txBox="1">
            <a:spLocks/>
          </p:cNvSpPr>
          <p:nvPr/>
        </p:nvSpPr>
        <p:spPr>
          <a:xfrm>
            <a:off x="2081048" y="410912"/>
            <a:ext cx="9272752"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3600" b="1" dirty="0">
                <a:solidFill>
                  <a:schemeClr val="accent4">
                    <a:lumMod val="75000"/>
                  </a:schemeClr>
                </a:solidFill>
                <a:latin typeface="ABeeZee" panose="02000000000000000000" pitchFamily="2" charset="77"/>
              </a:rPr>
              <a:t>Am Bataraidh</a:t>
            </a:r>
            <a:r>
              <a:rPr lang="gd-GB" sz="3600" b="1">
                <a:solidFill>
                  <a:schemeClr val="accent4">
                    <a:lumMod val="75000"/>
                  </a:schemeClr>
                </a:solidFill>
                <a:latin typeface="ABeeZee" panose="02000000000000000000" pitchFamily="2" charset="77"/>
              </a:rPr>
              <a:t>, St</a:t>
            </a:r>
            <a:r>
              <a:rPr lang="en-GB" sz="3600" b="1">
                <a:solidFill>
                  <a:schemeClr val="accent4">
                    <a:lumMod val="75000"/>
                  </a:schemeClr>
                </a:solidFill>
                <a:latin typeface="ABeeZee" panose="02000000000000000000" pitchFamily="2" charset="77"/>
              </a:rPr>
              <a:t>eò</a:t>
            </a:r>
            <a:r>
              <a:rPr lang="gd-GB" sz="3600" b="1">
                <a:solidFill>
                  <a:schemeClr val="accent4">
                    <a:lumMod val="75000"/>
                  </a:schemeClr>
                </a:solidFill>
                <a:latin typeface="ABeeZee" panose="02000000000000000000" pitchFamily="2" charset="77"/>
              </a:rPr>
              <a:t>rnabhagh </a:t>
            </a:r>
            <a:endParaRPr lang="gd-GB" sz="3600" b="1" dirty="0">
              <a:solidFill>
                <a:schemeClr val="accent4">
                  <a:lumMod val="75000"/>
                </a:schemeClr>
              </a:solidFill>
              <a:latin typeface="ABeeZee" panose="02000000000000000000" pitchFamily="2" charset="77"/>
            </a:endParaRPr>
          </a:p>
          <a:p>
            <a:pPr algn="l"/>
            <a:r>
              <a:rPr lang="gd-GB" sz="3600" b="1" dirty="0">
                <a:solidFill>
                  <a:schemeClr val="accent4">
                    <a:lumMod val="75000"/>
                  </a:schemeClr>
                </a:solidFill>
                <a:latin typeface="ABeeZee" panose="02000000000000000000" pitchFamily="2" charset="77"/>
              </a:rPr>
              <a:t>– ionad-trèanaidh</a:t>
            </a:r>
            <a:endParaRPr lang="en-GB" sz="3600" dirty="0">
              <a:solidFill>
                <a:schemeClr val="accent4">
                  <a:lumMod val="75000"/>
                </a:schemeClr>
              </a:solidFill>
              <a:latin typeface="ABeeZee" panose="02000000000000000000" pitchFamily="2" charset="77"/>
            </a:endParaRPr>
          </a:p>
        </p:txBody>
      </p:sp>
      <p:sp>
        <p:nvSpPr>
          <p:cNvPr id="5" name="Content Placeholder 2">
            <a:extLst>
              <a:ext uri="{FF2B5EF4-FFF2-40B4-BE49-F238E27FC236}">
                <a16:creationId xmlns:a16="http://schemas.microsoft.com/office/drawing/2014/main" id="{C798E07F-1EC5-C847-918D-6A3950741E81}"/>
              </a:ext>
            </a:extLst>
          </p:cNvPr>
          <p:cNvSpPr txBox="1">
            <a:spLocks/>
          </p:cNvSpPr>
          <p:nvPr/>
        </p:nvSpPr>
        <p:spPr>
          <a:xfrm>
            <a:off x="2037750" y="1639224"/>
            <a:ext cx="8116500" cy="4683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gd-GB" sz="2200" dirty="0">
                <a:solidFill>
                  <a:schemeClr val="bg1"/>
                </a:solidFill>
                <a:latin typeface="ABeeZee" panose="02000000000000000000" pitchFamily="2" charset="77"/>
              </a:rPr>
              <a:t>Dh’fhosgail Bataraidh an RNR ann an Steòrnabhagh ann an 1878. B’ ann an seo a chaidh na mìltean mòra de dh’fhireannaich à Leòdhas, na Hearadh agus Ros an Iar a thrèanadh airson na seirbheis aca sa Chabhlach Rìoghail.</a:t>
            </a:r>
            <a:endParaRPr lang="en-GB" sz="2200" dirty="0">
              <a:solidFill>
                <a:schemeClr val="bg1"/>
              </a:solidFill>
              <a:latin typeface="ABeeZee" panose="02000000000000000000" pitchFamily="2" charset="77"/>
            </a:endParaRPr>
          </a:p>
          <a:p>
            <a:pPr algn="l"/>
            <a:r>
              <a:rPr lang="gd-GB" sz="2200" dirty="0">
                <a:solidFill>
                  <a:schemeClr val="bg1"/>
                </a:solidFill>
                <a:latin typeface="ABeeZee" panose="02000000000000000000" pitchFamily="2" charset="77"/>
              </a:rPr>
              <a:t>Bha an t-eòlas agus na sgilean aig muinntir nan eilean air leth feumail nuair a ghabh iad ann an Cùl-chuideachd a’ Chabhlaich Rìoghail.</a:t>
            </a:r>
            <a:endParaRPr lang="en-GB" sz="2200" dirty="0">
              <a:solidFill>
                <a:schemeClr val="bg1"/>
              </a:solidFill>
              <a:latin typeface="ABeeZee" panose="02000000000000000000" pitchFamily="2" charset="77"/>
            </a:endParaRPr>
          </a:p>
          <a:p>
            <a:pPr algn="l"/>
            <a:r>
              <a:rPr lang="gd-GB" sz="2200" dirty="0">
                <a:solidFill>
                  <a:schemeClr val="bg1"/>
                </a:solidFill>
                <a:latin typeface="ABeeZee" panose="02000000000000000000" pitchFamily="2" charset="77"/>
              </a:rPr>
              <a:t>Nuair a chaidh riaghailtean ùra a chur an sàs ann an 1904, bha e an uair sin riatanach gun robh iadsan a bha airson gabhail san RNR  air chomas Beurla a bhruidhinn agus a thuigsinn, an ainm a sgrìobhadh agus a bhith air co-dhiù dà bhliadhna a chur seachad aig muir agus a bhith mion-eòlach air a’ chombaist. </a:t>
            </a:r>
            <a:endParaRPr lang="en-GB" sz="2200" dirty="0">
              <a:solidFill>
                <a:schemeClr val="bg1"/>
              </a:solidFill>
              <a:latin typeface="ABeeZee" panose="02000000000000000000" pitchFamily="2" charset="77"/>
            </a:endParaRPr>
          </a:p>
        </p:txBody>
      </p:sp>
      <p:pic>
        <p:nvPicPr>
          <p:cNvPr id="7" name="Picture 6" descr="A close up of a zebra&#10;&#10;Description automatically generated">
            <a:extLst>
              <a:ext uri="{FF2B5EF4-FFF2-40B4-BE49-F238E27FC236}">
                <a16:creationId xmlns:a16="http://schemas.microsoft.com/office/drawing/2014/main" id="{42FC14A7-2565-CB4A-AFE1-D3735E26BE79}"/>
              </a:ext>
            </a:extLst>
          </p:cNvPr>
          <p:cNvPicPr>
            <a:picLocks noChangeAspect="1"/>
          </p:cNvPicPr>
          <p:nvPr/>
        </p:nvPicPr>
        <p:blipFill>
          <a:blip r:embed="rId2"/>
          <a:stretch>
            <a:fillRect/>
          </a:stretch>
        </p:blipFill>
        <p:spPr>
          <a:xfrm rot="1151680">
            <a:off x="9842931" y="2635946"/>
            <a:ext cx="2195214" cy="1871420"/>
          </a:xfrm>
          <a:prstGeom prst="rect">
            <a:avLst/>
          </a:prstGeom>
        </p:spPr>
      </p:pic>
    </p:spTree>
    <p:extLst>
      <p:ext uri="{BB962C8B-B14F-4D97-AF65-F5344CB8AC3E}">
        <p14:creationId xmlns:p14="http://schemas.microsoft.com/office/powerpoint/2010/main" val="123400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tanding in front of a crowd posing for the camera&#10;&#10;Description automatically generated">
            <a:extLst>
              <a:ext uri="{FF2B5EF4-FFF2-40B4-BE49-F238E27FC236}">
                <a16:creationId xmlns:a16="http://schemas.microsoft.com/office/drawing/2014/main" id="{0FFBD011-A000-BE40-BB72-AB2AB780EC83}"/>
              </a:ext>
            </a:extLst>
          </p:cNvPr>
          <p:cNvPicPr>
            <a:picLocks noChangeAspect="1"/>
          </p:cNvPicPr>
          <p:nvPr/>
        </p:nvPicPr>
        <p:blipFill>
          <a:blip r:embed="rId4"/>
          <a:stretch>
            <a:fillRect/>
          </a:stretch>
        </p:blipFill>
        <p:spPr>
          <a:xfrm>
            <a:off x="2047504" y="1086773"/>
            <a:ext cx="8547609" cy="5464865"/>
          </a:xfrm>
          <a:prstGeom prst="rect">
            <a:avLst/>
          </a:prstGeom>
        </p:spPr>
      </p:pic>
      <p:sp>
        <p:nvSpPr>
          <p:cNvPr id="5" name="Content Placeholder 2">
            <a:extLst>
              <a:ext uri="{FF2B5EF4-FFF2-40B4-BE49-F238E27FC236}">
                <a16:creationId xmlns:a16="http://schemas.microsoft.com/office/drawing/2014/main" id="{C798E07F-1EC5-C847-918D-6A3950741E81}"/>
              </a:ext>
            </a:extLst>
          </p:cNvPr>
          <p:cNvSpPr txBox="1">
            <a:spLocks/>
          </p:cNvSpPr>
          <p:nvPr/>
        </p:nvSpPr>
        <p:spPr>
          <a:xfrm>
            <a:off x="2435315" y="590596"/>
            <a:ext cx="8159798" cy="4683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gd-GB" sz="2200" dirty="0">
                <a:solidFill>
                  <a:schemeClr val="bg1"/>
                </a:solidFill>
                <a:latin typeface="ABeeZee" panose="02000000000000000000" pitchFamily="2" charset="77"/>
              </a:rPr>
              <a:t>Bhiodh a’ Chùl-chuideachd a’ caitheamh an aon èididh riuthasan a bha sa Chabhlach Rìoghail fhèin, agus rinn iad trèanadh aig muir, trèanadh corporra, drile raidhfil agus practas air losgadh. Fhuair maraichean Leòdhais trèanadh air bòrd bhàtaichean-cogaidh cuideachd. Mar thoradh air seo, bha na fireannaich a bha air an trèanadh aig a’ Bhataraidh ann an Steòrnabhagh deiseil airson sabaid an dà chuid air muir agus tìr. </a:t>
            </a:r>
            <a:endParaRPr lang="en-GB" sz="2200" dirty="0">
              <a:solidFill>
                <a:schemeClr val="bg1"/>
              </a:solidFill>
              <a:latin typeface="ABeeZee" panose="02000000000000000000" pitchFamily="2" charset="77"/>
            </a:endParaRPr>
          </a:p>
          <a:p>
            <a:pPr algn="l"/>
            <a:r>
              <a:rPr lang="gd-GB" sz="2200" dirty="0">
                <a:solidFill>
                  <a:schemeClr val="bg1"/>
                </a:solidFill>
                <a:latin typeface="ABeeZee" panose="02000000000000000000" pitchFamily="2" charset="77"/>
              </a:rPr>
              <a:t>Chaidh an Cabhlaiche-deiridh Robert Francis Boyle na chomanndair air an ionad ann an Steòrnabhagh ann an 1916 agus dh’fhan e an sin airson a’ chuid as motha den chogadh. </a:t>
            </a:r>
            <a:endParaRPr lang="en-GB" sz="2200" dirty="0">
              <a:solidFill>
                <a:schemeClr val="bg1"/>
              </a:solidFill>
              <a:latin typeface="ABeeZee" panose="02000000000000000000" pitchFamily="2" charset="77"/>
            </a:endParaRPr>
          </a:p>
        </p:txBody>
      </p:sp>
    </p:spTree>
    <p:extLst>
      <p:ext uri="{BB962C8B-B14F-4D97-AF65-F5344CB8AC3E}">
        <p14:creationId xmlns:p14="http://schemas.microsoft.com/office/powerpoint/2010/main" val="87746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81AEA-C92F-C14D-A2E3-66C0198263E5}"/>
              </a:ext>
            </a:extLst>
          </p:cNvPr>
          <p:cNvPicPr>
            <a:picLocks noChangeAspect="1"/>
          </p:cNvPicPr>
          <p:nvPr/>
        </p:nvPicPr>
        <p:blipFill>
          <a:blip r:embed="rId3">
            <a:alphaModFix amt="22000"/>
          </a:blip>
          <a:stretch>
            <a:fillRect/>
          </a:stretch>
        </p:blipFill>
        <p:spPr>
          <a:xfrm>
            <a:off x="866806" y="1962626"/>
            <a:ext cx="11030227" cy="928861"/>
          </a:xfrm>
          <a:prstGeom prst="rect">
            <a:avLst/>
          </a:prstGeom>
        </p:spPr>
      </p:pic>
      <p:sp>
        <p:nvSpPr>
          <p:cNvPr id="4" name="Title 1">
            <a:extLst>
              <a:ext uri="{FF2B5EF4-FFF2-40B4-BE49-F238E27FC236}">
                <a16:creationId xmlns:a16="http://schemas.microsoft.com/office/drawing/2014/main" id="{3128CDDC-8307-E645-BA4B-BE1BA66D8170}"/>
              </a:ext>
            </a:extLst>
          </p:cNvPr>
          <p:cNvSpPr txBox="1">
            <a:spLocks/>
          </p:cNvSpPr>
          <p:nvPr/>
        </p:nvSpPr>
        <p:spPr>
          <a:xfrm>
            <a:off x="2079274" y="359848"/>
            <a:ext cx="9272752"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accent4">
                    <a:lumMod val="75000"/>
                  </a:schemeClr>
                </a:solidFill>
                <a:latin typeface="ABeeZee" panose="02000000000000000000" pitchFamily="2" charset="77"/>
              </a:rPr>
              <a:t>HMS </a:t>
            </a:r>
            <a:r>
              <a:rPr lang="en-US" sz="3600" b="1" dirty="0" err="1">
                <a:solidFill>
                  <a:schemeClr val="accent4">
                    <a:lumMod val="75000"/>
                  </a:schemeClr>
                </a:solidFill>
                <a:latin typeface="ABeeZee" panose="02000000000000000000" pitchFamily="2" charset="77"/>
              </a:rPr>
              <a:t>Iolaire</a:t>
            </a:r>
            <a:endParaRPr lang="en-US" sz="3600" b="1" dirty="0">
              <a:solidFill>
                <a:schemeClr val="accent4">
                  <a:lumMod val="75000"/>
                </a:schemeClr>
              </a:solidFill>
              <a:latin typeface="ABeeZee" panose="02000000000000000000" pitchFamily="2" charset="77"/>
            </a:endParaRPr>
          </a:p>
        </p:txBody>
      </p:sp>
      <p:sp>
        <p:nvSpPr>
          <p:cNvPr id="5" name="Content Placeholder 2">
            <a:extLst>
              <a:ext uri="{FF2B5EF4-FFF2-40B4-BE49-F238E27FC236}">
                <a16:creationId xmlns:a16="http://schemas.microsoft.com/office/drawing/2014/main" id="{FACBAB53-2E32-704E-B3A1-B49B2AC1E40A}"/>
              </a:ext>
            </a:extLst>
          </p:cNvPr>
          <p:cNvSpPr txBox="1">
            <a:spLocks/>
          </p:cNvSpPr>
          <p:nvPr/>
        </p:nvSpPr>
        <p:spPr>
          <a:xfrm>
            <a:off x="2079274" y="1187374"/>
            <a:ext cx="7410887" cy="45594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gd-GB" sz="2200" dirty="0">
                <a:solidFill>
                  <a:schemeClr val="bg1"/>
                </a:solidFill>
                <a:latin typeface="ABeeZee" panose="02000000000000000000" pitchFamily="2" charset="77"/>
              </a:rPr>
              <a:t>Chaidh an t-ionad ann an Steòrnabhagh fhosgladh gu h-oifigeil sa Mhàrt 1915</a:t>
            </a:r>
            <a:r>
              <a:rPr lang="gd-GB" sz="2200">
                <a:solidFill>
                  <a:schemeClr val="bg1"/>
                </a:solidFill>
                <a:latin typeface="ABeeZee" panose="02000000000000000000" pitchFamily="2" charset="77"/>
              </a:rPr>
              <a:t>. B</a:t>
            </a:r>
            <a:r>
              <a:rPr lang="en-GB" sz="2200">
                <a:solidFill>
                  <a:schemeClr val="bg1"/>
                </a:solidFill>
                <a:latin typeface="ABeeZee" panose="02000000000000000000" pitchFamily="2" charset="77"/>
              </a:rPr>
              <a:t>ha e air ainmeachadh </a:t>
            </a:r>
            <a:r>
              <a:rPr lang="gd-GB" sz="2200">
                <a:solidFill>
                  <a:schemeClr val="bg1"/>
                </a:solidFill>
                <a:latin typeface="ABeeZee" panose="02000000000000000000" pitchFamily="2" charset="77"/>
              </a:rPr>
              <a:t>air a</a:t>
            </a:r>
            <a:r>
              <a:rPr lang="en-GB" sz="2200">
                <a:solidFill>
                  <a:schemeClr val="bg1"/>
                </a:solidFill>
                <a:latin typeface="ABeeZee" panose="02000000000000000000" pitchFamily="2" charset="77"/>
              </a:rPr>
              <a:t>n iacht </a:t>
            </a:r>
            <a:r>
              <a:rPr lang="gd-GB" sz="2200">
                <a:solidFill>
                  <a:schemeClr val="bg1"/>
                </a:solidFill>
                <a:latin typeface="ABeeZee" panose="02000000000000000000" pitchFamily="2" charset="77"/>
              </a:rPr>
              <a:t>a </a:t>
            </a:r>
            <a:r>
              <a:rPr lang="gd-GB" sz="2200" dirty="0">
                <a:solidFill>
                  <a:schemeClr val="bg1"/>
                </a:solidFill>
                <a:latin typeface="ABeeZee" panose="02000000000000000000" pitchFamily="2" charset="77"/>
              </a:rPr>
              <a:t>bha ga fhrithealadh aig </a:t>
            </a:r>
            <a:r>
              <a:rPr lang="gd-GB" sz="2200">
                <a:solidFill>
                  <a:schemeClr val="bg1"/>
                </a:solidFill>
                <a:latin typeface="ABeeZee" panose="02000000000000000000" pitchFamily="2" charset="77"/>
              </a:rPr>
              <a:t>an àm, </a:t>
            </a:r>
            <a:r>
              <a:rPr lang="gd-GB" sz="2200" dirty="0">
                <a:solidFill>
                  <a:schemeClr val="bg1"/>
                </a:solidFill>
                <a:latin typeface="ABeeZee" panose="02000000000000000000" pitchFamily="2" charset="77"/>
              </a:rPr>
              <a:t>an HMS Iolaire. B’ e an </a:t>
            </a:r>
            <a:r>
              <a:rPr lang="gd-GB" sz="2200">
                <a:solidFill>
                  <a:schemeClr val="bg1"/>
                </a:solidFill>
                <a:latin typeface="ABeeZee" panose="02000000000000000000" pitchFamily="2" charset="77"/>
              </a:rPr>
              <a:t>cleachdadh gun </a:t>
            </a:r>
            <a:r>
              <a:rPr lang="gd-GB" sz="2200" dirty="0">
                <a:solidFill>
                  <a:schemeClr val="bg1"/>
                </a:solidFill>
                <a:latin typeface="ABeeZee" panose="02000000000000000000" pitchFamily="2" charset="77"/>
              </a:rPr>
              <a:t>gabhadh na soithichean beaga aige ainm an ionaid. (B’ e seo a’ chiad HMY Iolaire, agus cha b’ e </a:t>
            </a:r>
            <a:r>
              <a:rPr lang="gd-GB" sz="2200">
                <a:solidFill>
                  <a:schemeClr val="bg1"/>
                </a:solidFill>
                <a:latin typeface="ABeeZee" panose="02000000000000000000" pitchFamily="2" charset="77"/>
              </a:rPr>
              <a:t>an </a:t>
            </a:r>
            <a:r>
              <a:rPr lang="en-GB" sz="2200">
                <a:solidFill>
                  <a:schemeClr val="bg1"/>
                </a:solidFill>
                <a:latin typeface="ABeeZee" panose="02000000000000000000" pitchFamily="2" charset="77"/>
              </a:rPr>
              <a:t>tè </a:t>
            </a:r>
            <a:r>
              <a:rPr lang="gd-GB" sz="2200">
                <a:solidFill>
                  <a:schemeClr val="bg1"/>
                </a:solidFill>
                <a:latin typeface="ABeeZee" panose="02000000000000000000" pitchFamily="2" charset="77"/>
              </a:rPr>
              <a:t>leis </a:t>
            </a:r>
            <a:r>
              <a:rPr lang="gd-GB" sz="2200" dirty="0">
                <a:solidFill>
                  <a:schemeClr val="bg1"/>
                </a:solidFill>
                <a:latin typeface="ABeeZee" panose="02000000000000000000" pitchFamily="2" charset="77"/>
              </a:rPr>
              <a:t>an aon ainm a chaidh far a cùrsa agus a chaidh a mhilleadh air Biastan Thuilm</a:t>
            </a:r>
            <a:r>
              <a:rPr lang="gd-GB" sz="2200">
                <a:solidFill>
                  <a:schemeClr val="bg1"/>
                </a:solidFill>
                <a:latin typeface="ABeeZee" panose="02000000000000000000" pitchFamily="2" charset="77"/>
              </a:rPr>
              <a:t>.) </a:t>
            </a:r>
            <a:r>
              <a:rPr lang="en-GB" sz="2200">
                <a:solidFill>
                  <a:schemeClr val="bg1"/>
                </a:solidFill>
                <a:latin typeface="ABeeZee" panose="02000000000000000000" pitchFamily="2" charset="77"/>
              </a:rPr>
              <a:t>Bha</a:t>
            </a:r>
            <a:r>
              <a:rPr lang="gd-GB" sz="2200">
                <a:solidFill>
                  <a:schemeClr val="bg1"/>
                </a:solidFill>
                <a:latin typeface="ABeeZee" panose="02000000000000000000" pitchFamily="2" charset="77"/>
              </a:rPr>
              <a:t> </a:t>
            </a:r>
            <a:r>
              <a:rPr lang="gd-GB" sz="2200" dirty="0">
                <a:solidFill>
                  <a:schemeClr val="bg1"/>
                </a:solidFill>
                <a:latin typeface="ABeeZee" panose="02000000000000000000" pitchFamily="2" charset="77"/>
              </a:rPr>
              <a:t>a’ chiad </a:t>
            </a:r>
            <a:r>
              <a:rPr lang="gd-GB" sz="2200">
                <a:solidFill>
                  <a:schemeClr val="bg1"/>
                </a:solidFill>
                <a:latin typeface="ABeeZee" panose="02000000000000000000" pitchFamily="2" charset="77"/>
              </a:rPr>
              <a:t>HMY Iolaire</a:t>
            </a:r>
            <a:r>
              <a:rPr lang="en-GB" sz="2200">
                <a:solidFill>
                  <a:schemeClr val="bg1"/>
                </a:solidFill>
                <a:latin typeface="ABeeZee" panose="02000000000000000000" pitchFamily="2" charset="77"/>
              </a:rPr>
              <a:t> air mhàl aig </a:t>
            </a:r>
            <a:r>
              <a:rPr lang="gd-GB" sz="2200">
                <a:solidFill>
                  <a:schemeClr val="bg1"/>
                </a:solidFill>
                <a:latin typeface="ABeeZee" panose="02000000000000000000" pitchFamily="2" charset="77"/>
              </a:rPr>
              <a:t>Ùghdarras a’ Chabhlaich agus </a:t>
            </a:r>
            <a:r>
              <a:rPr lang="en-GB" sz="2200">
                <a:solidFill>
                  <a:schemeClr val="bg1"/>
                </a:solidFill>
                <a:latin typeface="ABeeZee" panose="02000000000000000000" pitchFamily="2" charset="77"/>
              </a:rPr>
              <a:t>chaidh </a:t>
            </a:r>
            <a:r>
              <a:rPr lang="gd-GB" sz="2200">
                <a:solidFill>
                  <a:schemeClr val="bg1"/>
                </a:solidFill>
                <a:latin typeface="ABeeZee" panose="02000000000000000000" pitchFamily="2" charset="77"/>
              </a:rPr>
              <a:t>a </a:t>
            </a:r>
            <a:r>
              <a:rPr lang="gd-GB" sz="2200" dirty="0">
                <a:solidFill>
                  <a:schemeClr val="bg1"/>
                </a:solidFill>
                <a:latin typeface="ABeeZee" panose="02000000000000000000" pitchFamily="2" charset="77"/>
              </a:rPr>
              <a:t>deisealachadh airson </a:t>
            </a:r>
            <a:r>
              <a:rPr lang="gd-GB" sz="2200">
                <a:solidFill>
                  <a:schemeClr val="bg1"/>
                </a:solidFill>
                <a:latin typeface="ABeeZee" panose="02000000000000000000" pitchFamily="2" charset="77"/>
              </a:rPr>
              <a:t>seirbheis cogaidh</a:t>
            </a:r>
            <a:r>
              <a:rPr lang="en-GB" sz="2200">
                <a:solidFill>
                  <a:schemeClr val="bg1"/>
                </a:solidFill>
                <a:latin typeface="ABeeZee" panose="02000000000000000000" pitchFamily="2" charset="77"/>
              </a:rPr>
              <a:t>. C</a:t>
            </a:r>
            <a:r>
              <a:rPr lang="gd-GB" sz="2200">
                <a:solidFill>
                  <a:schemeClr val="bg1"/>
                </a:solidFill>
                <a:latin typeface="ABeeZee" panose="02000000000000000000" pitchFamily="2" charset="77"/>
              </a:rPr>
              <a:t>haidh </a:t>
            </a:r>
            <a:r>
              <a:rPr lang="gd-GB" sz="2200" dirty="0">
                <a:solidFill>
                  <a:schemeClr val="bg1"/>
                </a:solidFill>
                <a:latin typeface="ABeeZee" panose="02000000000000000000" pitchFamily="2" charset="77"/>
              </a:rPr>
              <a:t>a tilleadh chun an luchd-seilbh air 5 Samhain 1918, nuair a chaidh a toirt à seirbheis cogaidh.</a:t>
            </a:r>
            <a:endParaRPr lang="en-GB" sz="2200" dirty="0">
              <a:solidFill>
                <a:schemeClr val="bg1"/>
              </a:solidFill>
              <a:latin typeface="ABeeZee" panose="02000000000000000000" pitchFamily="2" charset="77"/>
            </a:endParaRPr>
          </a:p>
        </p:txBody>
      </p:sp>
      <p:grpSp>
        <p:nvGrpSpPr>
          <p:cNvPr id="6" name="Group 5">
            <a:extLst>
              <a:ext uri="{FF2B5EF4-FFF2-40B4-BE49-F238E27FC236}">
                <a16:creationId xmlns:a16="http://schemas.microsoft.com/office/drawing/2014/main" id="{08D6D1EE-B6B7-1D44-ACC4-83EB3281CD87}"/>
              </a:ext>
            </a:extLst>
          </p:cNvPr>
          <p:cNvGrpSpPr/>
          <p:nvPr/>
        </p:nvGrpSpPr>
        <p:grpSpPr>
          <a:xfrm>
            <a:off x="9425450" y="2639243"/>
            <a:ext cx="2554357" cy="1679905"/>
            <a:chOff x="9402417" y="1504701"/>
            <a:chExt cx="2554357" cy="1679905"/>
          </a:xfrm>
        </p:grpSpPr>
        <p:pic>
          <p:nvPicPr>
            <p:cNvPr id="5122" name="Picture 2" descr="Image result for hms iolaire">
              <a:extLst>
                <a:ext uri="{FF2B5EF4-FFF2-40B4-BE49-F238E27FC236}">
                  <a16:creationId xmlns:a16="http://schemas.microsoft.com/office/drawing/2014/main" id="{B0B89F46-D623-5B4D-8356-B7A2957EF8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90161" y="1560348"/>
              <a:ext cx="2378765" cy="15435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562AD50-9866-D645-A321-3A6840798BE8}"/>
                </a:ext>
              </a:extLst>
            </p:cNvPr>
            <p:cNvPicPr>
              <a:picLocks noChangeAspect="1"/>
            </p:cNvPicPr>
            <p:nvPr/>
          </p:nvPicPr>
          <p:blipFill>
            <a:blip r:embed="rId5"/>
            <a:stretch>
              <a:fillRect/>
            </a:stretch>
          </p:blipFill>
          <p:spPr>
            <a:xfrm>
              <a:off x="9402417" y="1504701"/>
              <a:ext cx="2554357" cy="1679905"/>
            </a:xfrm>
            <a:prstGeom prst="rect">
              <a:avLst/>
            </a:prstGeom>
          </p:spPr>
        </p:pic>
      </p:grpSp>
      <p:sp>
        <p:nvSpPr>
          <p:cNvPr id="12" name="TextBox 11">
            <a:extLst>
              <a:ext uri="{FF2B5EF4-FFF2-40B4-BE49-F238E27FC236}">
                <a16:creationId xmlns:a16="http://schemas.microsoft.com/office/drawing/2014/main" id="{9B62F0AA-7535-0C43-A3EF-8AD7EF77A068}"/>
              </a:ext>
            </a:extLst>
          </p:cNvPr>
          <p:cNvSpPr txBox="1"/>
          <p:nvPr/>
        </p:nvSpPr>
        <p:spPr>
          <a:xfrm>
            <a:off x="9736897" y="4389300"/>
            <a:ext cx="1608710" cy="276999"/>
          </a:xfrm>
          <a:prstGeom prst="rect">
            <a:avLst/>
          </a:prstGeom>
          <a:noFill/>
        </p:spPr>
        <p:txBody>
          <a:bodyPr wrap="none" rtlCol="0">
            <a:spAutoFit/>
          </a:bodyPr>
          <a:lstStyle/>
          <a:p>
            <a:r>
              <a:rPr lang="en-US" sz="1200" dirty="0">
                <a:solidFill>
                  <a:schemeClr val="accent4">
                    <a:lumMod val="75000"/>
                  </a:schemeClr>
                </a:solidFill>
              </a:rPr>
              <a:t>A’ CHIAD HMY</a:t>
            </a:r>
            <a:r>
              <a:rPr lang="en-US" sz="1200" dirty="0">
                <a:solidFill>
                  <a:schemeClr val="accent2">
                    <a:lumMod val="75000"/>
                  </a:schemeClr>
                </a:solidFill>
              </a:rPr>
              <a:t> </a:t>
            </a:r>
            <a:r>
              <a:rPr lang="en-US" sz="1200" dirty="0">
                <a:solidFill>
                  <a:schemeClr val="accent4">
                    <a:lumMod val="75000"/>
                  </a:schemeClr>
                </a:solidFill>
              </a:rPr>
              <a:t>IOLAIRE</a:t>
            </a:r>
          </a:p>
        </p:txBody>
      </p:sp>
    </p:spTree>
    <p:extLst>
      <p:ext uri="{BB962C8B-B14F-4D97-AF65-F5344CB8AC3E}">
        <p14:creationId xmlns:p14="http://schemas.microsoft.com/office/powerpoint/2010/main" val="251586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CBAB53-2E32-704E-B3A1-B49B2AC1E40A}"/>
              </a:ext>
            </a:extLst>
          </p:cNvPr>
          <p:cNvSpPr txBox="1">
            <a:spLocks/>
          </p:cNvSpPr>
          <p:nvPr/>
        </p:nvSpPr>
        <p:spPr>
          <a:xfrm>
            <a:off x="1825755" y="1321668"/>
            <a:ext cx="5829494" cy="45594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gd-GB" sz="2000" dirty="0">
                <a:solidFill>
                  <a:schemeClr val="bg1"/>
                </a:solidFill>
                <a:latin typeface="ABeeZee" panose="02000000000000000000" pitchFamily="2" charset="77"/>
              </a:rPr>
              <a:t>Air a togail sa chiad dol-a-mach </a:t>
            </a:r>
            <a:r>
              <a:rPr lang="gd-GB" sz="2000">
                <a:solidFill>
                  <a:schemeClr val="bg1"/>
                </a:solidFill>
                <a:latin typeface="ABeeZee" panose="02000000000000000000" pitchFamily="2" charset="77"/>
              </a:rPr>
              <a:t>mar </a:t>
            </a:r>
            <a:r>
              <a:rPr lang="en-GB" sz="2000">
                <a:solidFill>
                  <a:schemeClr val="bg1"/>
                </a:solidFill>
                <a:latin typeface="ABeeZee" panose="02000000000000000000" pitchFamily="2" charset="77"/>
              </a:rPr>
              <a:t>iacht</a:t>
            </a:r>
            <a:r>
              <a:rPr lang="gd-GB" sz="2000">
                <a:solidFill>
                  <a:schemeClr val="bg1"/>
                </a:solidFill>
                <a:latin typeface="ABeeZee" panose="02000000000000000000" pitchFamily="2" charset="77"/>
              </a:rPr>
              <a:t> </a:t>
            </a:r>
            <a:r>
              <a:rPr lang="gd-GB" sz="2000" dirty="0">
                <a:solidFill>
                  <a:schemeClr val="bg1"/>
                </a:solidFill>
                <a:latin typeface="ABeeZee" panose="02000000000000000000" pitchFamily="2" charset="77"/>
              </a:rPr>
              <a:t>mhòr, spaideil, b’ e soitheach na bu lugha a bh’ anns an dàrna HMY Iolaire agus bha i air a cumail aig acair ann an Steòrnabhagh. Bha an Amalthaea, a chaidh a cheannach le Ùghdarras a’ Chabhlaich sa Mhàrt 1915, air a peantadh ann an glas a’ chabhlaich agus le gunnaichean oirre mar armachd. Bha i ann an diofar àiteachan mus deach a gluasad a Steòrnabhagh san Dàmhair 1918, far an deach an t-ainm HMY Iolaire a thoirt oirre.</a:t>
            </a:r>
            <a:endParaRPr lang="en-GB" sz="2000" dirty="0">
              <a:solidFill>
                <a:schemeClr val="bg1"/>
              </a:solidFill>
              <a:latin typeface="ABeeZee" panose="02000000000000000000" pitchFamily="2" charset="77"/>
            </a:endParaRPr>
          </a:p>
        </p:txBody>
      </p:sp>
      <p:grpSp>
        <p:nvGrpSpPr>
          <p:cNvPr id="13" name="Group 12">
            <a:extLst>
              <a:ext uri="{FF2B5EF4-FFF2-40B4-BE49-F238E27FC236}">
                <a16:creationId xmlns:a16="http://schemas.microsoft.com/office/drawing/2014/main" id="{19E5CC7E-2EA5-0A42-BB08-AFABA8F383E8}"/>
              </a:ext>
            </a:extLst>
          </p:cNvPr>
          <p:cNvGrpSpPr/>
          <p:nvPr/>
        </p:nvGrpSpPr>
        <p:grpSpPr>
          <a:xfrm>
            <a:off x="7944249" y="3485295"/>
            <a:ext cx="3761494" cy="2276349"/>
            <a:chOff x="7944249" y="3485295"/>
            <a:chExt cx="3761494" cy="2276349"/>
          </a:xfrm>
        </p:grpSpPr>
        <p:pic>
          <p:nvPicPr>
            <p:cNvPr id="11" name="Picture 10" descr="A large ship in a body of water&#10;&#10;Description automatically generated">
              <a:extLst>
                <a:ext uri="{FF2B5EF4-FFF2-40B4-BE49-F238E27FC236}">
                  <a16:creationId xmlns:a16="http://schemas.microsoft.com/office/drawing/2014/main" id="{26ADB258-C45E-DC4B-AA44-BB8921A4792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27334" y="3557222"/>
              <a:ext cx="3558209" cy="2094418"/>
            </a:xfrm>
            <a:prstGeom prst="rect">
              <a:avLst/>
            </a:prstGeom>
          </p:spPr>
        </p:pic>
        <p:pic>
          <p:nvPicPr>
            <p:cNvPr id="3" name="Picture 2">
              <a:extLst>
                <a:ext uri="{FF2B5EF4-FFF2-40B4-BE49-F238E27FC236}">
                  <a16:creationId xmlns:a16="http://schemas.microsoft.com/office/drawing/2014/main" id="{F4274B71-BEFD-0D42-B8E2-9ECB7256B399}"/>
                </a:ext>
              </a:extLst>
            </p:cNvPr>
            <p:cNvPicPr>
              <a:picLocks noChangeAspect="1"/>
            </p:cNvPicPr>
            <p:nvPr/>
          </p:nvPicPr>
          <p:blipFill>
            <a:blip r:embed="rId3"/>
            <a:stretch>
              <a:fillRect/>
            </a:stretch>
          </p:blipFill>
          <p:spPr>
            <a:xfrm>
              <a:off x="7944249" y="3485295"/>
              <a:ext cx="3761494" cy="2276349"/>
            </a:xfrm>
            <a:prstGeom prst="rect">
              <a:avLst/>
            </a:prstGeom>
          </p:spPr>
        </p:pic>
      </p:grpSp>
      <p:grpSp>
        <p:nvGrpSpPr>
          <p:cNvPr id="12" name="Group 11">
            <a:extLst>
              <a:ext uri="{FF2B5EF4-FFF2-40B4-BE49-F238E27FC236}">
                <a16:creationId xmlns:a16="http://schemas.microsoft.com/office/drawing/2014/main" id="{ED39A845-2863-DE4A-809C-AFB2D9519208}"/>
              </a:ext>
            </a:extLst>
          </p:cNvPr>
          <p:cNvGrpSpPr/>
          <p:nvPr/>
        </p:nvGrpSpPr>
        <p:grpSpPr>
          <a:xfrm>
            <a:off x="7925691" y="851782"/>
            <a:ext cx="3761494" cy="2276349"/>
            <a:chOff x="7925691" y="851782"/>
            <a:chExt cx="3761494" cy="2276349"/>
          </a:xfrm>
        </p:grpSpPr>
        <p:pic>
          <p:nvPicPr>
            <p:cNvPr id="1028" name="Picture 4" descr="Image result for hmy iolaire">
              <a:extLst>
                <a:ext uri="{FF2B5EF4-FFF2-40B4-BE49-F238E27FC236}">
                  <a16:creationId xmlns:a16="http://schemas.microsoft.com/office/drawing/2014/main" id="{B53C761D-4A32-6540-93BD-2BA76884FB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56886" y="980184"/>
              <a:ext cx="3499106" cy="2019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FE8A4C-BAFB-314A-A8EA-00965B2DEE4E}"/>
                </a:ext>
              </a:extLst>
            </p:cNvPr>
            <p:cNvPicPr>
              <a:picLocks noChangeAspect="1"/>
            </p:cNvPicPr>
            <p:nvPr/>
          </p:nvPicPr>
          <p:blipFill>
            <a:blip r:embed="rId3"/>
            <a:stretch>
              <a:fillRect/>
            </a:stretch>
          </p:blipFill>
          <p:spPr>
            <a:xfrm>
              <a:off x="7925691" y="851782"/>
              <a:ext cx="3761494" cy="2276349"/>
            </a:xfrm>
            <a:prstGeom prst="rect">
              <a:avLst/>
            </a:prstGeom>
          </p:spPr>
        </p:pic>
      </p:grpSp>
      <p:sp>
        <p:nvSpPr>
          <p:cNvPr id="6" name="TextBox 5">
            <a:extLst>
              <a:ext uri="{FF2B5EF4-FFF2-40B4-BE49-F238E27FC236}">
                <a16:creationId xmlns:a16="http://schemas.microsoft.com/office/drawing/2014/main" id="{663DC961-37E2-DA41-B0D1-FFF0B736C8EC}"/>
              </a:ext>
            </a:extLst>
          </p:cNvPr>
          <p:cNvSpPr txBox="1"/>
          <p:nvPr/>
        </p:nvSpPr>
        <p:spPr>
          <a:xfrm>
            <a:off x="9420817" y="5742605"/>
            <a:ext cx="1015021" cy="276999"/>
          </a:xfrm>
          <a:prstGeom prst="rect">
            <a:avLst/>
          </a:prstGeom>
          <a:noFill/>
        </p:spPr>
        <p:txBody>
          <a:bodyPr wrap="none" rtlCol="0">
            <a:spAutoFit/>
          </a:bodyPr>
          <a:lstStyle/>
          <a:p>
            <a:r>
              <a:rPr lang="en-US" sz="1200" dirty="0">
                <a:solidFill>
                  <a:schemeClr val="accent4">
                    <a:lumMod val="75000"/>
                  </a:schemeClr>
                </a:solidFill>
              </a:rPr>
              <a:t>HMY IOLAIRE</a:t>
            </a:r>
          </a:p>
        </p:txBody>
      </p:sp>
      <p:sp>
        <p:nvSpPr>
          <p:cNvPr id="10" name="TextBox 9">
            <a:extLst>
              <a:ext uri="{FF2B5EF4-FFF2-40B4-BE49-F238E27FC236}">
                <a16:creationId xmlns:a16="http://schemas.microsoft.com/office/drawing/2014/main" id="{353D3ABD-6173-5245-946A-E3A534D5F861}"/>
              </a:ext>
            </a:extLst>
          </p:cNvPr>
          <p:cNvSpPr txBox="1"/>
          <p:nvPr/>
        </p:nvSpPr>
        <p:spPr>
          <a:xfrm>
            <a:off x="9214157" y="3095707"/>
            <a:ext cx="1221681" cy="276999"/>
          </a:xfrm>
          <a:prstGeom prst="rect">
            <a:avLst/>
          </a:prstGeom>
          <a:noFill/>
        </p:spPr>
        <p:txBody>
          <a:bodyPr wrap="none" rtlCol="0">
            <a:spAutoFit/>
          </a:bodyPr>
          <a:lstStyle/>
          <a:p>
            <a:r>
              <a:rPr lang="en-US" sz="1200" dirty="0">
                <a:solidFill>
                  <a:schemeClr val="accent4">
                    <a:lumMod val="75000"/>
                  </a:schemeClr>
                </a:solidFill>
              </a:rPr>
              <a:t>HMY</a:t>
            </a:r>
            <a:r>
              <a:rPr lang="en-US" sz="1200" dirty="0">
                <a:solidFill>
                  <a:schemeClr val="accent2">
                    <a:lumMod val="75000"/>
                  </a:schemeClr>
                </a:solidFill>
              </a:rPr>
              <a:t> </a:t>
            </a:r>
            <a:r>
              <a:rPr lang="en-US" sz="1200" dirty="0">
                <a:solidFill>
                  <a:schemeClr val="accent4">
                    <a:lumMod val="75000"/>
                  </a:schemeClr>
                </a:solidFill>
              </a:rPr>
              <a:t>AMALTHEA</a:t>
            </a:r>
          </a:p>
        </p:txBody>
      </p:sp>
      <p:pic>
        <p:nvPicPr>
          <p:cNvPr id="4" name="Picture 3" descr="A picture containing gear&#10;&#10;Description automatically generated">
            <a:extLst>
              <a:ext uri="{FF2B5EF4-FFF2-40B4-BE49-F238E27FC236}">
                <a16:creationId xmlns:a16="http://schemas.microsoft.com/office/drawing/2014/main" id="{1A01D7E6-B526-A048-9D9A-E22B19DC0D9F}"/>
              </a:ext>
            </a:extLst>
          </p:cNvPr>
          <p:cNvPicPr>
            <a:picLocks noChangeAspect="1"/>
          </p:cNvPicPr>
          <p:nvPr/>
        </p:nvPicPr>
        <p:blipFill>
          <a:blip r:embed="rId5">
            <a:alphaModFix amt="18000"/>
          </a:blip>
          <a:stretch>
            <a:fillRect/>
          </a:stretch>
        </p:blipFill>
        <p:spPr>
          <a:xfrm>
            <a:off x="606457" y="4604431"/>
            <a:ext cx="7048791" cy="593583"/>
          </a:xfrm>
          <a:prstGeom prst="rect">
            <a:avLst/>
          </a:prstGeom>
        </p:spPr>
      </p:pic>
    </p:spTree>
    <p:extLst>
      <p:ext uri="{BB962C8B-B14F-4D97-AF65-F5344CB8AC3E}">
        <p14:creationId xmlns:p14="http://schemas.microsoft.com/office/powerpoint/2010/main" val="46842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28CDDC-8307-E645-BA4B-BE1BA66D8170}"/>
              </a:ext>
            </a:extLst>
          </p:cNvPr>
          <p:cNvSpPr txBox="1">
            <a:spLocks/>
          </p:cNvSpPr>
          <p:nvPr/>
        </p:nvSpPr>
        <p:spPr>
          <a:xfrm>
            <a:off x="2081048" y="374431"/>
            <a:ext cx="9272752"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3600" b="1" dirty="0">
                <a:solidFill>
                  <a:schemeClr val="accent4">
                    <a:lumMod val="75000"/>
                  </a:schemeClr>
                </a:solidFill>
                <a:latin typeface="ABeeZee" panose="02000000000000000000" pitchFamily="2" charset="77"/>
              </a:rPr>
              <a:t>A’ deisealachadh an RNR airson cogadh</a:t>
            </a:r>
            <a:endParaRPr lang="en-GB" sz="3600" dirty="0">
              <a:solidFill>
                <a:schemeClr val="accent4">
                  <a:lumMod val="75000"/>
                </a:schemeClr>
              </a:solidFill>
              <a:latin typeface="ABeeZee" panose="02000000000000000000" pitchFamily="2" charset="77"/>
            </a:endParaRPr>
          </a:p>
        </p:txBody>
      </p:sp>
      <p:sp>
        <p:nvSpPr>
          <p:cNvPr id="5" name="Content Placeholder 2">
            <a:extLst>
              <a:ext uri="{FF2B5EF4-FFF2-40B4-BE49-F238E27FC236}">
                <a16:creationId xmlns:a16="http://schemas.microsoft.com/office/drawing/2014/main" id="{FACBAB53-2E32-704E-B3A1-B49B2AC1E40A}"/>
              </a:ext>
            </a:extLst>
          </p:cNvPr>
          <p:cNvSpPr txBox="1">
            <a:spLocks/>
          </p:cNvSpPr>
          <p:nvPr/>
        </p:nvSpPr>
        <p:spPr>
          <a:xfrm>
            <a:off x="2081048" y="1397217"/>
            <a:ext cx="6442281" cy="45594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gd-GB" sz="2000" dirty="0">
                <a:solidFill>
                  <a:schemeClr val="bg1"/>
                </a:solidFill>
                <a:latin typeface="ABeeZee" panose="02000000000000000000" pitchFamily="2" charset="77"/>
              </a:rPr>
              <a:t>Mu 3 Lùnastal 1914, agus a h-uile coltas ann gun robh cogadh air fàire, fhreagair mu 2,340 Leòdhasach, a’ chuid as motha aca nam maraichean, a’ ghairm a dhol a Steòrnabhadh airson deisealachadh gu dhol a chogadh ann an Cùl-chuideachd a’ Chabhlaich Rìoghail. Dh’fhàg a’ Chùl-chuideachd Steòrnabhagh air an cùlaibh, is iad a’ dèanamh air an ionad-chabhlaich ann an Chatham, Kent air a' bhàta-smùid </a:t>
            </a:r>
            <a:r>
              <a:rPr lang="gd-GB" sz="2000" i="1" dirty="0">
                <a:solidFill>
                  <a:schemeClr val="bg1"/>
                </a:solidFill>
                <a:latin typeface="ABeeZee" panose="02000000000000000000" pitchFamily="2" charset="77"/>
              </a:rPr>
              <a:t>Sheila</a:t>
            </a:r>
            <a:r>
              <a:rPr lang="en-GB" sz="2000" dirty="0">
                <a:solidFill>
                  <a:schemeClr val="bg1"/>
                </a:solidFill>
                <a:latin typeface="ABeeZee" panose="02000000000000000000" pitchFamily="2" charset="77"/>
              </a:rPr>
              <a:t> </a:t>
            </a:r>
          </a:p>
        </p:txBody>
      </p:sp>
      <p:sp>
        <p:nvSpPr>
          <p:cNvPr id="9" name="TextBox 8">
            <a:extLst>
              <a:ext uri="{FF2B5EF4-FFF2-40B4-BE49-F238E27FC236}">
                <a16:creationId xmlns:a16="http://schemas.microsoft.com/office/drawing/2014/main" id="{ED3FF994-343C-5547-BBFA-19BD3E67F9BE}"/>
              </a:ext>
            </a:extLst>
          </p:cNvPr>
          <p:cNvSpPr txBox="1"/>
          <p:nvPr/>
        </p:nvSpPr>
        <p:spPr>
          <a:xfrm>
            <a:off x="3103133" y="6078070"/>
            <a:ext cx="795411" cy="276999"/>
          </a:xfrm>
          <a:prstGeom prst="rect">
            <a:avLst/>
          </a:prstGeom>
          <a:noFill/>
        </p:spPr>
        <p:txBody>
          <a:bodyPr wrap="none" rtlCol="0">
            <a:spAutoFit/>
          </a:bodyPr>
          <a:lstStyle/>
          <a:p>
            <a:r>
              <a:rPr lang="en-US" sz="1200" dirty="0">
                <a:solidFill>
                  <a:schemeClr val="accent4">
                    <a:lumMod val="75000"/>
                  </a:schemeClr>
                </a:solidFill>
              </a:rPr>
              <a:t>SS SHEILA</a:t>
            </a:r>
          </a:p>
        </p:txBody>
      </p:sp>
      <p:pic>
        <p:nvPicPr>
          <p:cNvPr id="3" name="Picture 2">
            <a:extLst>
              <a:ext uri="{FF2B5EF4-FFF2-40B4-BE49-F238E27FC236}">
                <a16:creationId xmlns:a16="http://schemas.microsoft.com/office/drawing/2014/main" id="{5325B7B1-7881-6144-96A8-E72FB133C1A9}"/>
              </a:ext>
            </a:extLst>
          </p:cNvPr>
          <p:cNvPicPr>
            <a:picLocks noChangeAspect="1"/>
          </p:cNvPicPr>
          <p:nvPr/>
        </p:nvPicPr>
        <p:blipFill>
          <a:blip r:embed="rId3"/>
          <a:stretch>
            <a:fillRect/>
          </a:stretch>
        </p:blipFill>
        <p:spPr>
          <a:xfrm rot="537651">
            <a:off x="8380761" y="1641464"/>
            <a:ext cx="2991759" cy="4147667"/>
          </a:xfrm>
          <a:prstGeom prst="rect">
            <a:avLst/>
          </a:prstGeom>
          <a:effectLst>
            <a:outerShdw blurRad="50800" dist="38100" dir="2700000" algn="tl" rotWithShape="0">
              <a:prstClr val="black">
                <a:alpha val="40000"/>
              </a:prstClr>
            </a:outerShdw>
          </a:effectLst>
        </p:spPr>
      </p:pic>
      <p:pic>
        <p:nvPicPr>
          <p:cNvPr id="3074" name="Picture 2" descr="http://www.witpg.org.uk/images/Ferries/2%20Sheila.jpg">
            <a:extLst>
              <a:ext uri="{FF2B5EF4-FFF2-40B4-BE49-F238E27FC236}">
                <a16:creationId xmlns:a16="http://schemas.microsoft.com/office/drawing/2014/main" id="{5F539957-51A5-C54D-92E4-D5CC34FCBB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1177" y="4470951"/>
            <a:ext cx="2479327" cy="1515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A676CA3-184B-5D4D-8234-7A1963FFBFFE}"/>
              </a:ext>
            </a:extLst>
          </p:cNvPr>
          <p:cNvPicPr>
            <a:picLocks noChangeAspect="1"/>
          </p:cNvPicPr>
          <p:nvPr/>
        </p:nvPicPr>
        <p:blipFill>
          <a:blip r:embed="rId5"/>
          <a:stretch>
            <a:fillRect/>
          </a:stretch>
        </p:blipFill>
        <p:spPr>
          <a:xfrm>
            <a:off x="2172448" y="4378976"/>
            <a:ext cx="2675637" cy="1689155"/>
          </a:xfrm>
          <a:prstGeom prst="rect">
            <a:avLst/>
          </a:prstGeom>
        </p:spPr>
      </p:pic>
      <p:pic>
        <p:nvPicPr>
          <p:cNvPr id="10" name="Picture 9">
            <a:extLst>
              <a:ext uri="{FF2B5EF4-FFF2-40B4-BE49-F238E27FC236}">
                <a16:creationId xmlns:a16="http://schemas.microsoft.com/office/drawing/2014/main" id="{61FE7735-B577-244E-B6EC-CD8D30DB3DFD}"/>
              </a:ext>
            </a:extLst>
          </p:cNvPr>
          <p:cNvPicPr>
            <a:picLocks noChangeAspect="1"/>
          </p:cNvPicPr>
          <p:nvPr/>
        </p:nvPicPr>
        <p:blipFill>
          <a:blip r:embed="rId6"/>
          <a:stretch>
            <a:fillRect/>
          </a:stretch>
        </p:blipFill>
        <p:spPr>
          <a:xfrm>
            <a:off x="5302188" y="4423034"/>
            <a:ext cx="2529821" cy="1573784"/>
          </a:xfrm>
          <a:prstGeom prst="rect">
            <a:avLst/>
          </a:prstGeom>
        </p:spPr>
      </p:pic>
    </p:spTree>
    <p:extLst>
      <p:ext uri="{BB962C8B-B14F-4D97-AF65-F5344CB8AC3E}">
        <p14:creationId xmlns:p14="http://schemas.microsoft.com/office/powerpoint/2010/main" val="2662807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4D50FE-5D85-574C-846C-11F468FD4313}"/>
              </a:ext>
            </a:extLst>
          </p:cNvPr>
          <p:cNvSpPr txBox="1">
            <a:spLocks/>
          </p:cNvSpPr>
          <p:nvPr/>
        </p:nvSpPr>
        <p:spPr>
          <a:xfrm>
            <a:off x="2145128" y="414408"/>
            <a:ext cx="6780211" cy="1009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gd-GB" sz="3600" b="1" dirty="0">
                <a:solidFill>
                  <a:schemeClr val="accent4">
                    <a:lumMod val="75000"/>
                  </a:schemeClr>
                </a:solidFill>
                <a:latin typeface="ABeeZee" panose="02000000000000000000" pitchFamily="2" charset="77"/>
              </a:rPr>
              <a:t>Buaidh dleastanas-airm air Eilean Leòdhais</a:t>
            </a:r>
            <a:endParaRPr lang="en-GB" sz="3600" dirty="0">
              <a:solidFill>
                <a:schemeClr val="accent4">
                  <a:lumMod val="75000"/>
                </a:schemeClr>
              </a:solidFill>
              <a:latin typeface="ABeeZee" panose="02000000000000000000" pitchFamily="2" charset="77"/>
            </a:endParaRPr>
          </a:p>
        </p:txBody>
      </p:sp>
      <p:pic>
        <p:nvPicPr>
          <p:cNvPr id="4098" name="Picture 2" descr="Image result for telegram ww1 stornoway">
            <a:extLst>
              <a:ext uri="{FF2B5EF4-FFF2-40B4-BE49-F238E27FC236}">
                <a16:creationId xmlns:a16="http://schemas.microsoft.com/office/drawing/2014/main" id="{4C9C9AF7-DAB1-9B44-9458-AF2ED87828B7}"/>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rot="21211353">
            <a:off x="3774935" y="4940427"/>
            <a:ext cx="2386564" cy="14726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23D4871-16AD-6C40-A40B-7B1239532EA0}"/>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8033139" y="1402597"/>
            <a:ext cx="3333825" cy="2335429"/>
          </a:xfrm>
          <a:prstGeom prst="rect">
            <a:avLst/>
          </a:prstGeom>
        </p:spPr>
      </p:pic>
      <p:pic>
        <p:nvPicPr>
          <p:cNvPr id="8" name="Picture 7" descr="A picture containing building, wall&#10;&#10;Description automatically generated">
            <a:extLst>
              <a:ext uri="{FF2B5EF4-FFF2-40B4-BE49-F238E27FC236}">
                <a16:creationId xmlns:a16="http://schemas.microsoft.com/office/drawing/2014/main" id="{4B95BF07-F27F-5B4F-B736-5A80D09824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11000702" y="1309568"/>
            <a:ext cx="525402" cy="477638"/>
          </a:xfrm>
          <a:prstGeom prst="rect">
            <a:avLst/>
          </a:prstGeom>
        </p:spPr>
      </p:pic>
      <p:pic>
        <p:nvPicPr>
          <p:cNvPr id="9" name="Picture 8" descr="A picture containing building, wall&#10;&#10;Description automatically generated">
            <a:extLst>
              <a:ext uri="{FF2B5EF4-FFF2-40B4-BE49-F238E27FC236}">
                <a16:creationId xmlns:a16="http://schemas.microsoft.com/office/drawing/2014/main" id="{349FF284-9760-084A-A1BB-1145467DCF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0988302">
            <a:off x="7921128" y="1246940"/>
            <a:ext cx="551570" cy="501427"/>
          </a:xfrm>
          <a:prstGeom prst="rect">
            <a:avLst/>
          </a:prstGeom>
        </p:spPr>
      </p:pic>
      <p:pic>
        <p:nvPicPr>
          <p:cNvPr id="11" name="Picture 10" descr="A picture containing building, wall&#10;&#10;Description automatically generated">
            <a:extLst>
              <a:ext uri="{FF2B5EF4-FFF2-40B4-BE49-F238E27FC236}">
                <a16:creationId xmlns:a16="http://schemas.microsoft.com/office/drawing/2014/main" id="{FB972371-9C3E-3345-951D-E2C28E78AE6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58787" y="3401658"/>
            <a:ext cx="525402" cy="477638"/>
          </a:xfrm>
          <a:prstGeom prst="rect">
            <a:avLst/>
          </a:prstGeom>
        </p:spPr>
      </p:pic>
      <p:pic>
        <p:nvPicPr>
          <p:cNvPr id="12" name="Picture 11" descr="A picture containing building, wall&#10;&#10;Description automatically generated">
            <a:extLst>
              <a:ext uri="{FF2B5EF4-FFF2-40B4-BE49-F238E27FC236}">
                <a16:creationId xmlns:a16="http://schemas.microsoft.com/office/drawing/2014/main" id="{107E52D1-0F2A-A14B-A6B1-7F5994EFD8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552781">
            <a:off x="7852367" y="3347159"/>
            <a:ext cx="525402" cy="477638"/>
          </a:xfrm>
          <a:prstGeom prst="rect">
            <a:avLst/>
          </a:prstGeom>
        </p:spPr>
      </p:pic>
      <p:pic>
        <p:nvPicPr>
          <p:cNvPr id="4100" name="Picture 4" descr="Image result for crofting isle of lewis image 1900">
            <a:extLst>
              <a:ext uri="{FF2B5EF4-FFF2-40B4-BE49-F238E27FC236}">
                <a16:creationId xmlns:a16="http://schemas.microsoft.com/office/drawing/2014/main" id="{376A0B74-7A94-5740-9F9F-5E00CF20DE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033139" y="3987430"/>
            <a:ext cx="3333825" cy="1944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building, wall&#10;&#10;Description automatically generated">
            <a:extLst>
              <a:ext uri="{FF2B5EF4-FFF2-40B4-BE49-F238E27FC236}">
                <a16:creationId xmlns:a16="http://schemas.microsoft.com/office/drawing/2014/main" id="{69E81DBB-0A49-1746-8837-FE6B58B7A43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58787" y="5595987"/>
            <a:ext cx="525402" cy="477638"/>
          </a:xfrm>
          <a:prstGeom prst="rect">
            <a:avLst/>
          </a:prstGeom>
        </p:spPr>
      </p:pic>
      <p:pic>
        <p:nvPicPr>
          <p:cNvPr id="16" name="Picture 15" descr="A picture containing building, wall&#10;&#10;Description automatically generated">
            <a:extLst>
              <a:ext uri="{FF2B5EF4-FFF2-40B4-BE49-F238E27FC236}">
                <a16:creationId xmlns:a16="http://schemas.microsoft.com/office/drawing/2014/main" id="{6F1C0418-98C2-2D44-8B74-0914B11347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11000702" y="3878819"/>
            <a:ext cx="525402" cy="477638"/>
          </a:xfrm>
          <a:prstGeom prst="rect">
            <a:avLst/>
          </a:prstGeom>
        </p:spPr>
      </p:pic>
      <p:pic>
        <p:nvPicPr>
          <p:cNvPr id="17" name="Picture 16" descr="A picture containing building, wall&#10;&#10;Description automatically generated">
            <a:extLst>
              <a:ext uri="{FF2B5EF4-FFF2-40B4-BE49-F238E27FC236}">
                <a16:creationId xmlns:a16="http://schemas.microsoft.com/office/drawing/2014/main" id="{FDF540ED-1029-D744-AC02-6E7B8A32454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0988302">
            <a:off x="7911194" y="3833536"/>
            <a:ext cx="551570" cy="501427"/>
          </a:xfrm>
          <a:prstGeom prst="rect">
            <a:avLst/>
          </a:prstGeom>
        </p:spPr>
      </p:pic>
      <p:pic>
        <p:nvPicPr>
          <p:cNvPr id="18" name="Picture 17" descr="A picture containing building, wall&#10;&#10;Description automatically generated">
            <a:extLst>
              <a:ext uri="{FF2B5EF4-FFF2-40B4-BE49-F238E27FC236}">
                <a16:creationId xmlns:a16="http://schemas.microsoft.com/office/drawing/2014/main" id="{20F17F32-B52C-CE49-A29A-36EBB463BAA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552781">
            <a:off x="7867866" y="5533192"/>
            <a:ext cx="525402" cy="477638"/>
          </a:xfrm>
          <a:prstGeom prst="rect">
            <a:avLst/>
          </a:prstGeom>
        </p:spPr>
      </p:pic>
      <p:sp>
        <p:nvSpPr>
          <p:cNvPr id="5" name="Content Placeholder 2">
            <a:extLst>
              <a:ext uri="{FF2B5EF4-FFF2-40B4-BE49-F238E27FC236}">
                <a16:creationId xmlns:a16="http://schemas.microsoft.com/office/drawing/2014/main" id="{82C319AD-30DB-2348-9056-701A34C392AB}"/>
              </a:ext>
            </a:extLst>
          </p:cNvPr>
          <p:cNvSpPr txBox="1">
            <a:spLocks/>
          </p:cNvSpPr>
          <p:nvPr/>
        </p:nvSpPr>
        <p:spPr>
          <a:xfrm>
            <a:off x="2145128" y="1472643"/>
            <a:ext cx="5805504" cy="357750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gd-GB" dirty="0">
                <a:solidFill>
                  <a:schemeClr val="bg1"/>
                </a:solidFill>
                <a:latin typeface="ABeeZee" panose="02000000000000000000" pitchFamily="2" charset="77"/>
              </a:rPr>
              <a:t>Nuair a fhreagair athraichean, mic, bràithrean an Eilein a’ ghairm falbh nuair a bhris an cogadh, dh’fhàg iad coimhearsnachd de bhoireannaich, clann, seann daoine agus daoine a bha tinn air an cùlaibh. Mar sin bha e an urra ris na boireannaich biadh agus blàths a chumail ris an teaghlach agus uallach orra a h-uile latha gur dòcha gum faigheadh iad teileagram le droch naidheachd no gum biodh ainm neach-gràidh sgrìobhte air brathan Oifis a’ Phuist.</a:t>
            </a:r>
            <a:r>
              <a:rPr lang="en-GB" sz="1800" dirty="0">
                <a:solidFill>
                  <a:schemeClr val="bg1"/>
                </a:solidFill>
                <a:latin typeface="ABeeZee" panose="02000000000000000000" pitchFamily="2" charset="77"/>
              </a:rPr>
              <a:t> </a:t>
            </a:r>
          </a:p>
        </p:txBody>
      </p:sp>
    </p:spTree>
    <p:extLst>
      <p:ext uri="{BB962C8B-B14F-4D97-AF65-F5344CB8AC3E}">
        <p14:creationId xmlns:p14="http://schemas.microsoft.com/office/powerpoint/2010/main" val="3538321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2816</TotalTime>
  <Words>2364</Words>
  <Application>Microsoft Macintosh PowerPoint</Application>
  <PresentationFormat>Widescreen</PresentationFormat>
  <Paragraphs>136</Paragraphs>
  <Slides>35</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ABeeZee</vt:lpstr>
      <vt:lpstr>Times New Roman</vt:lpstr>
      <vt:lpstr>Huvet</vt:lpstr>
      <vt:lpstr>Calibri</vt:lpstr>
      <vt:lpstr>Arial</vt:lpstr>
      <vt:lpstr>Calibri Light</vt:lpstr>
      <vt:lpstr>Office Theme</vt:lpstr>
      <vt:lpstr>PowerPoint Presentation</vt:lpstr>
      <vt:lpstr>Iasgach, dòigh-beatha nan eilean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Smith</dc:creator>
  <cp:lastModifiedBy>Neil Smith</cp:lastModifiedBy>
  <cp:revision>105</cp:revision>
  <cp:lastPrinted>2019-01-08T15:39:17Z</cp:lastPrinted>
  <dcterms:created xsi:type="dcterms:W3CDTF">2018-12-05T16:38:07Z</dcterms:created>
  <dcterms:modified xsi:type="dcterms:W3CDTF">2019-01-11T13:08:00Z</dcterms:modified>
</cp:coreProperties>
</file>